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1223" r:id="rId2"/>
    <p:sldId id="1216" r:id="rId3"/>
    <p:sldId id="1217" r:id="rId4"/>
    <p:sldId id="1220" r:id="rId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华文新魏" panose="02010800040101010101" pitchFamily="2" charset="-122"/>
      <p:regular r:id="rId12"/>
    </p:embeddedFont>
    <p:embeddedFont>
      <p:font typeface="微软雅黑" panose="020B0503020204020204" pitchFamily="34" charset="-122"/>
      <p:regular r:id="rId13"/>
      <p:bold r:id="rId14"/>
    </p:embeddedFont>
  </p:embeddedFontLst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4071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8143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92214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563495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84492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485640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5126355" algn="l" defTabSz="128143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427"/>
    <a:srgbClr val="EAEAEA"/>
    <a:srgbClr val="CEE1F2"/>
    <a:srgbClr val="052343"/>
    <a:srgbClr val="05264B"/>
    <a:srgbClr val="F8F8F8"/>
    <a:srgbClr val="006BBC"/>
    <a:srgbClr val="17DCF1"/>
    <a:srgbClr val="33ABD5"/>
    <a:srgbClr val="062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6" autoAdjust="0"/>
    <p:restoredTop sz="94199" autoAdjust="0"/>
  </p:normalViewPr>
  <p:slideViewPr>
    <p:cSldViewPr snapToObjects="1">
      <p:cViewPr varScale="1">
        <p:scale>
          <a:sx n="80" d="100"/>
          <a:sy n="80" d="100"/>
        </p:scale>
        <p:origin x="1320" y="67"/>
      </p:cViewPr>
      <p:guideLst>
        <p:guide orient="horz" pos="2160"/>
        <p:guide pos="2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-2838" y="-90"/>
      </p:cViewPr>
      <p:guideLst>
        <p:guide orient="horz" pos="288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10686-844B-4A1B-87C8-BB90DB4BAB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  <a:t>2021/4/24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71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1430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214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3495" algn="l" rtl="0" eaLnBrk="0" fontAlgn="base" hangingPunct="0">
      <a:spcBef>
        <a:spcPct val="30000"/>
      </a:spcBef>
      <a:spcAft>
        <a:spcPct val="0"/>
      </a:spcAft>
      <a:defRPr sz="168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320421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492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5640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6355" algn="l" defTabSz="128143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5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" name="直接连接符 408"/>
          <p:cNvCxnSpPr/>
          <p:nvPr userDrawn="1"/>
        </p:nvCxnSpPr>
        <p:spPr>
          <a:xfrm rot="5400000">
            <a:off x="1740233" y="3427899"/>
            <a:ext cx="282186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接连接符 409"/>
          <p:cNvCxnSpPr/>
          <p:nvPr userDrawn="1"/>
        </p:nvCxnSpPr>
        <p:spPr>
          <a:xfrm rot="10800000">
            <a:off x="3150570" y="1535099"/>
            <a:ext cx="283929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 userDrawn="1"/>
        </p:nvCxnSpPr>
        <p:spPr>
          <a:xfrm rot="10800000">
            <a:off x="3150570" y="5321314"/>
            <a:ext cx="283929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 userDrawn="1"/>
        </p:nvCxnSpPr>
        <p:spPr>
          <a:xfrm rot="5400000">
            <a:off x="4578333" y="3428503"/>
            <a:ext cx="282186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椭圆 412"/>
          <p:cNvSpPr/>
          <p:nvPr userDrawn="1"/>
        </p:nvSpPr>
        <p:spPr>
          <a:xfrm>
            <a:off x="3124767" y="528688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4" name="椭圆 413"/>
          <p:cNvSpPr/>
          <p:nvPr userDrawn="1"/>
        </p:nvSpPr>
        <p:spPr>
          <a:xfrm>
            <a:off x="5961683" y="528688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5" name="椭圆 414"/>
          <p:cNvSpPr/>
          <p:nvPr userDrawn="1"/>
        </p:nvSpPr>
        <p:spPr>
          <a:xfrm>
            <a:off x="5961683" y="149940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6" name="椭圆 415"/>
          <p:cNvSpPr/>
          <p:nvPr userDrawn="1"/>
        </p:nvSpPr>
        <p:spPr>
          <a:xfrm>
            <a:off x="3124767" y="150416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17" name="矩形 416"/>
          <p:cNvSpPr/>
          <p:nvPr userDrawn="1"/>
        </p:nvSpPr>
        <p:spPr>
          <a:xfrm>
            <a:off x="3154691" y="1533526"/>
            <a:ext cx="2834961" cy="3790950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18" name="直接连接符 417"/>
          <p:cNvCxnSpPr/>
          <p:nvPr userDrawn="1"/>
        </p:nvCxnSpPr>
        <p:spPr>
          <a:xfrm>
            <a:off x="2341443" y="2202181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连接符 418"/>
          <p:cNvCxnSpPr/>
          <p:nvPr userDrawn="1"/>
        </p:nvCxnSpPr>
        <p:spPr>
          <a:xfrm rot="2700000">
            <a:off x="3000093" y="100290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接连接符 419"/>
          <p:cNvCxnSpPr/>
          <p:nvPr userDrawn="1"/>
        </p:nvCxnSpPr>
        <p:spPr>
          <a:xfrm rot="5400000">
            <a:off x="4570215" y="-767202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/>
          <p:nvPr userDrawn="1"/>
        </p:nvCxnSpPr>
        <p:spPr>
          <a:xfrm rot="18900000" flipV="1">
            <a:off x="2991808" y="4296493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连接符 421"/>
          <p:cNvCxnSpPr/>
          <p:nvPr userDrawn="1"/>
        </p:nvCxnSpPr>
        <p:spPr>
          <a:xfrm rot="5400000">
            <a:off x="4565454" y="5156409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连接符 422"/>
          <p:cNvCxnSpPr/>
          <p:nvPr userDrawn="1"/>
        </p:nvCxnSpPr>
        <p:spPr>
          <a:xfrm rot="2700000">
            <a:off x="6140336" y="4288916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连接符 423"/>
          <p:cNvCxnSpPr/>
          <p:nvPr userDrawn="1"/>
        </p:nvCxnSpPr>
        <p:spPr>
          <a:xfrm>
            <a:off x="6790702" y="2202181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接连接符 424"/>
          <p:cNvCxnSpPr/>
          <p:nvPr userDrawn="1"/>
        </p:nvCxnSpPr>
        <p:spPr>
          <a:xfrm rot="18900000" flipV="1">
            <a:off x="6140336" y="107868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椭圆 425"/>
          <p:cNvSpPr/>
          <p:nvPr userDrawn="1"/>
        </p:nvSpPr>
        <p:spPr>
          <a:xfrm>
            <a:off x="3623134" y="635798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27" name="椭圆 426"/>
          <p:cNvSpPr/>
          <p:nvPr userDrawn="1"/>
        </p:nvSpPr>
        <p:spPr>
          <a:xfrm>
            <a:off x="3623134" y="635798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28" name="椭圆 427"/>
          <p:cNvSpPr/>
          <p:nvPr userDrawn="1"/>
        </p:nvSpPr>
        <p:spPr>
          <a:xfrm>
            <a:off x="2316336" y="4617287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29" name="椭圆 428"/>
          <p:cNvSpPr/>
          <p:nvPr userDrawn="1"/>
        </p:nvSpPr>
        <p:spPr>
          <a:xfrm>
            <a:off x="5461338" y="4278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30" name="八边形 429"/>
          <p:cNvSpPr/>
          <p:nvPr userDrawn="1"/>
        </p:nvSpPr>
        <p:spPr>
          <a:xfrm>
            <a:off x="2349728" y="467195"/>
            <a:ext cx="4440974" cy="592361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31" name="直接连接符 430"/>
          <p:cNvCxnSpPr/>
          <p:nvPr userDrawn="1"/>
        </p:nvCxnSpPr>
        <p:spPr>
          <a:xfrm rot="2700000">
            <a:off x="4122072" y="1956142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连接符 431"/>
          <p:cNvCxnSpPr/>
          <p:nvPr userDrawn="1"/>
        </p:nvCxnSpPr>
        <p:spPr>
          <a:xfrm rot="8100000">
            <a:off x="1905262" y="1956147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 userDrawn="1"/>
        </p:nvCxnSpPr>
        <p:spPr>
          <a:xfrm rot="2700000">
            <a:off x="1914846" y="4900260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连接符 433"/>
          <p:cNvCxnSpPr/>
          <p:nvPr userDrawn="1"/>
        </p:nvCxnSpPr>
        <p:spPr>
          <a:xfrm rot="8100000">
            <a:off x="4112487" y="4900265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椭圆 434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36" name="椭圆 435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37" name="椭圆 436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38" name="椭圆 437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39" name="矩形 438"/>
          <p:cNvSpPr/>
          <p:nvPr userDrawn="1"/>
        </p:nvSpPr>
        <p:spPr>
          <a:xfrm rot="2700000">
            <a:off x="3018309" y="1333337"/>
            <a:ext cx="3103811" cy="4191327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40" name="直接连接符 439"/>
          <p:cNvCxnSpPr>
            <a:stCxn id="451" idx="4"/>
            <a:endCxn id="451" idx="5"/>
          </p:cNvCxnSpPr>
          <p:nvPr userDrawn="1"/>
        </p:nvCxnSpPr>
        <p:spPr>
          <a:xfrm rot="5400000" flipH="1" flipV="1">
            <a:off x="4570218" y="-758806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连接符 440"/>
          <p:cNvCxnSpPr>
            <a:stCxn id="451" idx="4"/>
            <a:endCxn id="451" idx="3"/>
          </p:cNvCxnSpPr>
          <p:nvPr userDrawn="1"/>
        </p:nvCxnSpPr>
        <p:spPr>
          <a:xfrm rot="16200000" flipH="1" flipV="1">
            <a:off x="190009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连接符 441"/>
          <p:cNvCxnSpPr>
            <a:stCxn id="451" idx="3"/>
            <a:endCxn id="451" idx="2"/>
          </p:cNvCxnSpPr>
          <p:nvPr userDrawn="1"/>
        </p:nvCxnSpPr>
        <p:spPr>
          <a:xfrm rot="10800000" flipH="1" flipV="1">
            <a:off x="2350328" y="3429001"/>
            <a:ext cx="911663" cy="2432049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连接符 442"/>
          <p:cNvCxnSpPr>
            <a:stCxn id="451" idx="2"/>
            <a:endCxn id="451" idx="1"/>
          </p:cNvCxnSpPr>
          <p:nvPr userDrawn="1"/>
        </p:nvCxnSpPr>
        <p:spPr>
          <a:xfrm rot="16200000" flipH="1">
            <a:off x="4570218" y="4105293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连接符 443"/>
          <p:cNvCxnSpPr>
            <a:stCxn id="451" idx="1"/>
            <a:endCxn id="451" idx="0"/>
          </p:cNvCxnSpPr>
          <p:nvPr userDrawn="1"/>
        </p:nvCxnSpPr>
        <p:spPr>
          <a:xfrm rot="5400000" flipH="1" flipV="1">
            <a:off x="5428204" y="4033259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接连接符 444"/>
          <p:cNvCxnSpPr>
            <a:stCxn id="451" idx="5"/>
            <a:endCxn id="451" idx="0"/>
          </p:cNvCxnSpPr>
          <p:nvPr userDrawn="1"/>
        </p:nvCxnSpPr>
        <p:spPr>
          <a:xfrm rot="16200000" flipH="1">
            <a:off x="542820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椭圆 445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47" name="椭圆 446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48" name="椭圆 447"/>
          <p:cNvSpPr/>
          <p:nvPr userDrawn="1"/>
        </p:nvSpPr>
        <p:spPr>
          <a:xfrm>
            <a:off x="2328242" y="3394119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49" name="椭圆 448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50" name="椭圆 449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51" name="六边形 450"/>
          <p:cNvSpPr/>
          <p:nvPr userDrawn="1"/>
        </p:nvSpPr>
        <p:spPr>
          <a:xfrm>
            <a:off x="2350328" y="996950"/>
            <a:ext cx="4439773" cy="4864101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452" name="椭圆 451"/>
          <p:cNvSpPr/>
          <p:nvPr userDrawn="1"/>
        </p:nvSpPr>
        <p:spPr>
          <a:xfrm>
            <a:off x="2198057" y="264887"/>
            <a:ext cx="4744317" cy="6328228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453" name="椭圆 452"/>
          <p:cNvSpPr/>
          <p:nvPr userDrawn="1"/>
        </p:nvSpPr>
        <p:spPr>
          <a:xfrm>
            <a:off x="4543226" y="6556832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cxnSp>
        <p:nvCxnSpPr>
          <p:cNvPr id="454" name="直接连接符 453"/>
          <p:cNvCxnSpPr/>
          <p:nvPr userDrawn="1"/>
        </p:nvCxnSpPr>
        <p:spPr>
          <a:xfrm rot="2700000">
            <a:off x="2944975" y="-15900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接连接符 454"/>
          <p:cNvCxnSpPr/>
          <p:nvPr userDrawn="1"/>
        </p:nvCxnSpPr>
        <p:spPr>
          <a:xfrm rot="5400000">
            <a:off x="4573242" y="-904101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连接符 455"/>
          <p:cNvCxnSpPr/>
          <p:nvPr userDrawn="1"/>
        </p:nvCxnSpPr>
        <p:spPr>
          <a:xfrm rot="8100000">
            <a:off x="6195455" y="1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连接符 456"/>
          <p:cNvCxnSpPr/>
          <p:nvPr userDrawn="1"/>
        </p:nvCxnSpPr>
        <p:spPr>
          <a:xfrm flipV="1">
            <a:off x="2273032" y="2155724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连接符 457"/>
          <p:cNvCxnSpPr/>
          <p:nvPr userDrawn="1"/>
        </p:nvCxnSpPr>
        <p:spPr>
          <a:xfrm rot="8100000">
            <a:off x="2947550" y="4322956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接连接符 458"/>
          <p:cNvCxnSpPr/>
          <p:nvPr userDrawn="1"/>
        </p:nvCxnSpPr>
        <p:spPr>
          <a:xfrm rot="5400000">
            <a:off x="4573242" y="5216041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连接符 459"/>
          <p:cNvCxnSpPr/>
          <p:nvPr userDrawn="1"/>
        </p:nvCxnSpPr>
        <p:spPr>
          <a:xfrm rot="2700000">
            <a:off x="6195454" y="4319768"/>
            <a:ext cx="0" cy="2550701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接连接符 460"/>
          <p:cNvCxnSpPr/>
          <p:nvPr userDrawn="1"/>
        </p:nvCxnSpPr>
        <p:spPr>
          <a:xfrm flipV="1">
            <a:off x="6867399" y="2163797"/>
            <a:ext cx="0" cy="253504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椭圆 461"/>
          <p:cNvSpPr/>
          <p:nvPr userDrawn="1"/>
        </p:nvSpPr>
        <p:spPr>
          <a:xfrm rot="2700000">
            <a:off x="2248973" y="2117797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3" name="椭圆 462"/>
          <p:cNvSpPr/>
          <p:nvPr userDrawn="1"/>
        </p:nvSpPr>
        <p:spPr>
          <a:xfrm rot="2700000">
            <a:off x="2247188" y="465505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4" name="椭圆 463"/>
          <p:cNvSpPr/>
          <p:nvPr userDrawn="1"/>
        </p:nvSpPr>
        <p:spPr>
          <a:xfrm rot="2700000">
            <a:off x="2247188" y="465505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5" name="椭圆 464"/>
          <p:cNvSpPr/>
          <p:nvPr userDrawn="1"/>
        </p:nvSpPr>
        <p:spPr>
          <a:xfrm rot="2700000">
            <a:off x="6839420" y="212299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66" name="八边形 465"/>
          <p:cNvSpPr/>
          <p:nvPr userDrawn="1"/>
        </p:nvSpPr>
        <p:spPr>
          <a:xfrm>
            <a:off x="2277967" y="371475"/>
            <a:ext cx="4584496" cy="6115050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67" name="直接连接符 466"/>
          <p:cNvCxnSpPr/>
          <p:nvPr userDrawn="1"/>
        </p:nvCxnSpPr>
        <p:spPr>
          <a:xfrm rot="5400000">
            <a:off x="1324391" y="3431915"/>
            <a:ext cx="2440965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接连接符 467"/>
          <p:cNvCxnSpPr/>
          <p:nvPr userDrawn="1"/>
        </p:nvCxnSpPr>
        <p:spPr>
          <a:xfrm>
            <a:off x="2544279" y="5069365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接连接符 468"/>
          <p:cNvCxnSpPr/>
          <p:nvPr userDrawn="1"/>
        </p:nvCxnSpPr>
        <p:spPr>
          <a:xfrm flipH="1">
            <a:off x="2544279" y="337563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接连接符 469"/>
          <p:cNvCxnSpPr/>
          <p:nvPr userDrawn="1"/>
        </p:nvCxnSpPr>
        <p:spPr>
          <a:xfrm rot="16200000" flipH="1">
            <a:off x="5375073" y="3431915"/>
            <a:ext cx="2440965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连接符 470"/>
          <p:cNvCxnSpPr/>
          <p:nvPr userDrawn="1"/>
        </p:nvCxnSpPr>
        <p:spPr>
          <a:xfrm flipH="1">
            <a:off x="4570527" y="5069365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接连接符 471"/>
          <p:cNvCxnSpPr/>
          <p:nvPr userDrawn="1"/>
        </p:nvCxnSpPr>
        <p:spPr>
          <a:xfrm>
            <a:off x="4570527" y="337563"/>
            <a:ext cx="2025626" cy="1451072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椭圆 472"/>
          <p:cNvSpPr/>
          <p:nvPr userDrawn="1"/>
        </p:nvSpPr>
        <p:spPr>
          <a:xfrm rot="2700000">
            <a:off x="2524641" y="503596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74" name="椭圆 473"/>
          <p:cNvSpPr/>
          <p:nvPr userDrawn="1"/>
        </p:nvSpPr>
        <p:spPr>
          <a:xfrm rot="2700000">
            <a:off x="4545971" y="299865"/>
            <a:ext cx="53647" cy="72445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475" name="椭圆 474"/>
          <p:cNvSpPr/>
          <p:nvPr userDrawn="1"/>
        </p:nvSpPr>
        <p:spPr>
          <a:xfrm rot="2700000">
            <a:off x="6566284" y="174766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76" name="椭圆 475"/>
          <p:cNvSpPr/>
          <p:nvPr userDrawn="1"/>
        </p:nvSpPr>
        <p:spPr>
          <a:xfrm rot="2700000">
            <a:off x="6566284" y="1747665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77" name="椭圆 476"/>
          <p:cNvSpPr/>
          <p:nvPr userDrawn="1"/>
        </p:nvSpPr>
        <p:spPr>
          <a:xfrm rot="2700000">
            <a:off x="2524641" y="503596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grpSp>
        <p:nvGrpSpPr>
          <p:cNvPr id="478" name="组合 477"/>
          <p:cNvGrpSpPr/>
          <p:nvPr userDrawn="1"/>
        </p:nvGrpSpPr>
        <p:grpSpPr>
          <a:xfrm>
            <a:off x="2544278" y="337563"/>
            <a:ext cx="4051873" cy="6182874"/>
            <a:chOff x="9489281" y="337563"/>
            <a:chExt cx="5404608" cy="6182874"/>
          </a:xfrm>
        </p:grpSpPr>
        <p:cxnSp>
          <p:nvCxnSpPr>
            <p:cNvPr id="479" name="直接连接符 478"/>
            <p:cNvCxnSpPr/>
            <p:nvPr/>
          </p:nvCxnSpPr>
          <p:spPr>
            <a:xfrm rot="5400000">
              <a:off x="785207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479"/>
            <p:cNvCxnSpPr/>
            <p:nvPr/>
          </p:nvCxnSpPr>
          <p:spPr>
            <a:xfrm>
              <a:off x="9489281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480"/>
            <p:cNvCxnSpPr/>
            <p:nvPr/>
          </p:nvCxnSpPr>
          <p:spPr>
            <a:xfrm flipH="1">
              <a:off x="9489281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481"/>
            <p:cNvCxnSpPr/>
            <p:nvPr/>
          </p:nvCxnSpPr>
          <p:spPr>
            <a:xfrm rot="16200000" flipH="1">
              <a:off x="13255095" y="3431920"/>
              <a:ext cx="3276000" cy="1588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接连接符 482"/>
            <p:cNvCxnSpPr/>
            <p:nvPr/>
          </p:nvCxnSpPr>
          <p:spPr>
            <a:xfrm flipH="1">
              <a:off x="12192000" y="5069365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接连接符 483"/>
            <p:cNvCxnSpPr/>
            <p:nvPr/>
          </p:nvCxnSpPr>
          <p:spPr>
            <a:xfrm>
              <a:off x="12192000" y="337563"/>
              <a:ext cx="2701889" cy="1451072"/>
            </a:xfrm>
            <a:prstGeom prst="line">
              <a:avLst/>
            </a:prstGeom>
            <a:ln>
              <a:solidFill>
                <a:srgbClr val="006BBC">
                  <a:alpha val="5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5" name="直接连接符 484"/>
          <p:cNvCxnSpPr/>
          <p:nvPr userDrawn="1"/>
        </p:nvCxnSpPr>
        <p:spPr>
          <a:xfrm rot="5400000">
            <a:off x="64705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接连接符 485"/>
          <p:cNvCxnSpPr/>
          <p:nvPr userDrawn="1"/>
        </p:nvCxnSpPr>
        <p:spPr>
          <a:xfrm>
            <a:off x="2113724" y="1460500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接连接符 486"/>
          <p:cNvCxnSpPr/>
          <p:nvPr userDrawn="1"/>
        </p:nvCxnSpPr>
        <p:spPr>
          <a:xfrm rot="5400000">
            <a:off x="555884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/>
          <p:nvPr userDrawn="1"/>
        </p:nvCxnSpPr>
        <p:spPr>
          <a:xfrm>
            <a:off x="2113724" y="5395912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椭圆 488"/>
          <p:cNvSpPr/>
          <p:nvPr userDrawn="1"/>
        </p:nvSpPr>
        <p:spPr>
          <a:xfrm>
            <a:off x="20868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90" name="椭圆 489"/>
          <p:cNvSpPr/>
          <p:nvPr userDrawn="1"/>
        </p:nvSpPr>
        <p:spPr>
          <a:xfrm>
            <a:off x="69974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91" name="椭圆 490"/>
          <p:cNvSpPr/>
          <p:nvPr userDrawn="1"/>
        </p:nvSpPr>
        <p:spPr>
          <a:xfrm>
            <a:off x="2086817" y="1424671"/>
            <a:ext cx="53979" cy="72000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92" name="椭圆 491"/>
          <p:cNvSpPr/>
          <p:nvPr userDrawn="1"/>
        </p:nvSpPr>
        <p:spPr>
          <a:xfrm>
            <a:off x="6997417" y="1422290"/>
            <a:ext cx="53979" cy="72000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493" name="矩形 492"/>
          <p:cNvSpPr/>
          <p:nvPr userDrawn="1"/>
        </p:nvSpPr>
        <p:spPr>
          <a:xfrm>
            <a:off x="2113725" y="1460501"/>
            <a:ext cx="4912981" cy="3937000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494" name="直接连接符 493"/>
          <p:cNvCxnSpPr/>
          <p:nvPr userDrawn="1"/>
        </p:nvCxnSpPr>
        <p:spPr>
          <a:xfrm rot="2700000">
            <a:off x="4122072" y="1956142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接连接符 494"/>
          <p:cNvCxnSpPr/>
          <p:nvPr userDrawn="1"/>
        </p:nvCxnSpPr>
        <p:spPr>
          <a:xfrm rot="8100000">
            <a:off x="1905262" y="1956147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接连接符 495"/>
          <p:cNvCxnSpPr/>
          <p:nvPr userDrawn="1"/>
        </p:nvCxnSpPr>
        <p:spPr>
          <a:xfrm rot="2700000">
            <a:off x="1914846" y="4900260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接连接符 496"/>
          <p:cNvCxnSpPr/>
          <p:nvPr userDrawn="1"/>
        </p:nvCxnSpPr>
        <p:spPr>
          <a:xfrm rot="8100000">
            <a:off x="4112487" y="4900265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椭圆 497"/>
          <p:cNvSpPr/>
          <p:nvPr userDrawn="1"/>
        </p:nvSpPr>
        <p:spPr>
          <a:xfrm rot="2700000">
            <a:off x="2336142" y="338977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499" name="椭圆 498"/>
          <p:cNvSpPr/>
          <p:nvPr userDrawn="1"/>
        </p:nvSpPr>
        <p:spPr>
          <a:xfrm rot="2700000">
            <a:off x="2336142" y="3389772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00" name="椭圆 499"/>
          <p:cNvSpPr/>
          <p:nvPr userDrawn="1"/>
        </p:nvSpPr>
        <p:spPr>
          <a:xfrm rot="2700000">
            <a:off x="6749254" y="3393896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01" name="椭圆 500"/>
          <p:cNvSpPr/>
          <p:nvPr userDrawn="1"/>
        </p:nvSpPr>
        <p:spPr>
          <a:xfrm rot="2700000">
            <a:off x="6749254" y="3393896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02" name="矩形 501"/>
          <p:cNvSpPr/>
          <p:nvPr userDrawn="1"/>
        </p:nvSpPr>
        <p:spPr>
          <a:xfrm rot="2700000">
            <a:off x="3018309" y="1333337"/>
            <a:ext cx="3103811" cy="4191327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03" name="直接连接符 502"/>
          <p:cNvCxnSpPr>
            <a:stCxn id="514" idx="4"/>
            <a:endCxn id="514" idx="5"/>
          </p:cNvCxnSpPr>
          <p:nvPr userDrawn="1"/>
        </p:nvCxnSpPr>
        <p:spPr>
          <a:xfrm rot="5400000" flipH="1" flipV="1">
            <a:off x="4570218" y="-758806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直接连接符 503"/>
          <p:cNvCxnSpPr>
            <a:stCxn id="514" idx="4"/>
            <a:endCxn id="514" idx="3"/>
          </p:cNvCxnSpPr>
          <p:nvPr userDrawn="1"/>
        </p:nvCxnSpPr>
        <p:spPr>
          <a:xfrm rot="16200000" flipH="1" flipV="1">
            <a:off x="190009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接连接符 504"/>
          <p:cNvCxnSpPr>
            <a:stCxn id="514" idx="3"/>
            <a:endCxn id="514" idx="2"/>
          </p:cNvCxnSpPr>
          <p:nvPr userDrawn="1"/>
        </p:nvCxnSpPr>
        <p:spPr>
          <a:xfrm rot="10800000" flipH="1" flipV="1">
            <a:off x="2350328" y="3429001"/>
            <a:ext cx="911663" cy="2432049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直接连接符 505"/>
          <p:cNvCxnSpPr>
            <a:stCxn id="514" idx="2"/>
            <a:endCxn id="514" idx="1"/>
          </p:cNvCxnSpPr>
          <p:nvPr userDrawn="1"/>
        </p:nvCxnSpPr>
        <p:spPr>
          <a:xfrm rot="16200000" flipH="1">
            <a:off x="4570218" y="4105293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直接连接符 506"/>
          <p:cNvCxnSpPr>
            <a:stCxn id="514" idx="1"/>
            <a:endCxn id="514" idx="0"/>
          </p:cNvCxnSpPr>
          <p:nvPr userDrawn="1"/>
        </p:nvCxnSpPr>
        <p:spPr>
          <a:xfrm rot="5400000" flipH="1" flipV="1">
            <a:off x="5428204" y="4033259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接连接符 507"/>
          <p:cNvCxnSpPr>
            <a:stCxn id="514" idx="5"/>
            <a:endCxn id="514" idx="0"/>
          </p:cNvCxnSpPr>
          <p:nvPr userDrawn="1"/>
        </p:nvCxnSpPr>
        <p:spPr>
          <a:xfrm rot="16200000" flipH="1">
            <a:off x="5428203" y="1601210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9" name="椭圆 508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0" name="椭圆 509"/>
          <p:cNvSpPr/>
          <p:nvPr userDrawn="1"/>
        </p:nvSpPr>
        <p:spPr>
          <a:xfrm>
            <a:off x="3236929" y="961274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1" name="椭圆 510"/>
          <p:cNvSpPr/>
          <p:nvPr userDrawn="1"/>
        </p:nvSpPr>
        <p:spPr>
          <a:xfrm>
            <a:off x="6760398" y="3394119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2" name="椭圆 511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3" name="椭圆 512"/>
          <p:cNvSpPr/>
          <p:nvPr userDrawn="1"/>
        </p:nvSpPr>
        <p:spPr>
          <a:xfrm>
            <a:off x="5852901" y="5822835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14" name="六边形 513"/>
          <p:cNvSpPr/>
          <p:nvPr userDrawn="1"/>
        </p:nvSpPr>
        <p:spPr>
          <a:xfrm>
            <a:off x="2350328" y="996950"/>
            <a:ext cx="4439773" cy="4864101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15" name="直接连接符 514"/>
          <p:cNvCxnSpPr/>
          <p:nvPr userDrawn="1"/>
        </p:nvCxnSpPr>
        <p:spPr>
          <a:xfrm>
            <a:off x="2340317" y="2209729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直接连接符 515"/>
          <p:cNvCxnSpPr/>
          <p:nvPr userDrawn="1"/>
        </p:nvCxnSpPr>
        <p:spPr>
          <a:xfrm rot="2700000">
            <a:off x="2998968" y="107838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/>
          <p:nvPr userDrawn="1"/>
        </p:nvCxnSpPr>
        <p:spPr>
          <a:xfrm rot="5400000">
            <a:off x="4569089" y="-759655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接连接符 517"/>
          <p:cNvCxnSpPr/>
          <p:nvPr userDrawn="1"/>
        </p:nvCxnSpPr>
        <p:spPr>
          <a:xfrm rot="18900000" flipV="1">
            <a:off x="2990682" y="4304041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直接连接符 518"/>
          <p:cNvCxnSpPr/>
          <p:nvPr userDrawn="1"/>
        </p:nvCxnSpPr>
        <p:spPr>
          <a:xfrm rot="5400000">
            <a:off x="4564329" y="5163957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/>
          <p:nvPr userDrawn="1"/>
        </p:nvCxnSpPr>
        <p:spPr>
          <a:xfrm rot="2700000">
            <a:off x="6139211" y="4296464"/>
            <a:ext cx="0" cy="246879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接连接符 520"/>
          <p:cNvCxnSpPr/>
          <p:nvPr userDrawn="1"/>
        </p:nvCxnSpPr>
        <p:spPr>
          <a:xfrm>
            <a:off x="6789576" y="2209729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直接连接符 521"/>
          <p:cNvCxnSpPr/>
          <p:nvPr userDrawn="1"/>
        </p:nvCxnSpPr>
        <p:spPr>
          <a:xfrm rot="18900000" flipV="1">
            <a:off x="6139211" y="115415"/>
            <a:ext cx="0" cy="2453640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椭圆 522"/>
          <p:cNvSpPr/>
          <p:nvPr userDrawn="1"/>
        </p:nvSpPr>
        <p:spPr>
          <a:xfrm>
            <a:off x="2314363" y="217679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24" name="椭圆 523"/>
          <p:cNvSpPr/>
          <p:nvPr userDrawn="1"/>
        </p:nvSpPr>
        <p:spPr>
          <a:xfrm>
            <a:off x="2314363" y="217679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25" name="椭圆 524"/>
          <p:cNvSpPr/>
          <p:nvPr userDrawn="1"/>
        </p:nvSpPr>
        <p:spPr>
          <a:xfrm>
            <a:off x="6759015" y="462551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26" name="八边形 525"/>
          <p:cNvSpPr/>
          <p:nvPr userDrawn="1"/>
        </p:nvSpPr>
        <p:spPr>
          <a:xfrm>
            <a:off x="2348603" y="474743"/>
            <a:ext cx="4440974" cy="5923612"/>
          </a:xfrm>
          <a:prstGeom prst="oct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27" name="直接连接符 526"/>
          <p:cNvCxnSpPr/>
          <p:nvPr userDrawn="1"/>
        </p:nvCxnSpPr>
        <p:spPr>
          <a:xfrm rot="5400000">
            <a:off x="64705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直接连接符 527"/>
          <p:cNvCxnSpPr/>
          <p:nvPr userDrawn="1"/>
        </p:nvCxnSpPr>
        <p:spPr>
          <a:xfrm>
            <a:off x="2113724" y="1460500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直接连接符 528"/>
          <p:cNvCxnSpPr/>
          <p:nvPr userDrawn="1"/>
        </p:nvCxnSpPr>
        <p:spPr>
          <a:xfrm rot="5400000">
            <a:off x="5558848" y="3428901"/>
            <a:ext cx="2934523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直接连接符 529"/>
          <p:cNvCxnSpPr/>
          <p:nvPr userDrawn="1"/>
        </p:nvCxnSpPr>
        <p:spPr>
          <a:xfrm>
            <a:off x="2113724" y="5395912"/>
            <a:ext cx="4912081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椭圆 530"/>
          <p:cNvSpPr/>
          <p:nvPr userDrawn="1"/>
        </p:nvSpPr>
        <p:spPr>
          <a:xfrm>
            <a:off x="20868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32" name="椭圆 531"/>
          <p:cNvSpPr/>
          <p:nvPr userDrawn="1"/>
        </p:nvSpPr>
        <p:spPr>
          <a:xfrm>
            <a:off x="6997417" y="5360401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33" name="椭圆 532"/>
          <p:cNvSpPr/>
          <p:nvPr userDrawn="1"/>
        </p:nvSpPr>
        <p:spPr>
          <a:xfrm>
            <a:off x="2086817" y="1424671"/>
            <a:ext cx="53979" cy="72000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534" name="椭圆 533"/>
          <p:cNvSpPr/>
          <p:nvPr userDrawn="1"/>
        </p:nvSpPr>
        <p:spPr>
          <a:xfrm>
            <a:off x="6997417" y="142229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35" name="矩形 534"/>
          <p:cNvSpPr/>
          <p:nvPr userDrawn="1"/>
        </p:nvSpPr>
        <p:spPr>
          <a:xfrm>
            <a:off x="2113725" y="1460501"/>
            <a:ext cx="4912981" cy="3937000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36" name="直接连接符 535"/>
          <p:cNvCxnSpPr/>
          <p:nvPr userDrawn="1"/>
        </p:nvCxnSpPr>
        <p:spPr>
          <a:xfrm rot="2700000">
            <a:off x="4122072" y="1956142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接连接符 536"/>
          <p:cNvCxnSpPr/>
          <p:nvPr userDrawn="1"/>
        </p:nvCxnSpPr>
        <p:spPr>
          <a:xfrm rot="8100000">
            <a:off x="1905262" y="1956147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接连接符 537"/>
          <p:cNvCxnSpPr/>
          <p:nvPr userDrawn="1"/>
        </p:nvCxnSpPr>
        <p:spPr>
          <a:xfrm rot="2700000">
            <a:off x="1914846" y="4900260"/>
            <a:ext cx="3103512" cy="159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接连接符 538"/>
          <p:cNvCxnSpPr/>
          <p:nvPr userDrawn="1"/>
        </p:nvCxnSpPr>
        <p:spPr>
          <a:xfrm rot="8100000">
            <a:off x="4112487" y="4900265"/>
            <a:ext cx="3122680" cy="1588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椭圆 539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chemeClr val="tx1"/>
          </a:solidFill>
          <a:ln w="3175">
            <a:solidFill>
              <a:srgbClr val="006BBC">
                <a:alpha val="5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white"/>
              </a:solidFill>
            </a:endParaRPr>
          </a:p>
        </p:txBody>
      </p:sp>
      <p:sp>
        <p:nvSpPr>
          <p:cNvPr id="541" name="椭圆 540"/>
          <p:cNvSpPr/>
          <p:nvPr userDrawn="1"/>
        </p:nvSpPr>
        <p:spPr>
          <a:xfrm rot="2700000">
            <a:off x="4544484" y="445115"/>
            <a:ext cx="53647" cy="72445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42" name="椭圆 541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43" name="椭圆 542"/>
          <p:cNvSpPr/>
          <p:nvPr userDrawn="1"/>
        </p:nvSpPr>
        <p:spPr>
          <a:xfrm rot="2700000">
            <a:off x="4542103" y="6334738"/>
            <a:ext cx="53647" cy="72445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44" name="矩形 543"/>
          <p:cNvSpPr/>
          <p:nvPr userDrawn="1"/>
        </p:nvSpPr>
        <p:spPr>
          <a:xfrm rot="2700000">
            <a:off x="3018309" y="1333337"/>
            <a:ext cx="3103811" cy="4191327"/>
          </a:xfrm>
          <a:prstGeom prst="rect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cxnSp>
        <p:nvCxnSpPr>
          <p:cNvPr id="545" name="直接连接符 544"/>
          <p:cNvCxnSpPr>
            <a:stCxn id="556" idx="4"/>
            <a:endCxn id="556" idx="5"/>
          </p:cNvCxnSpPr>
          <p:nvPr userDrawn="1"/>
        </p:nvCxnSpPr>
        <p:spPr>
          <a:xfrm rot="5400000" flipH="1" flipV="1">
            <a:off x="4567962" y="-752764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接连接符 545"/>
          <p:cNvCxnSpPr>
            <a:stCxn id="556" idx="4"/>
            <a:endCxn id="556" idx="3"/>
          </p:cNvCxnSpPr>
          <p:nvPr userDrawn="1"/>
        </p:nvCxnSpPr>
        <p:spPr>
          <a:xfrm rot="16200000" flipH="1" flipV="1">
            <a:off x="1897837" y="1607251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接连接符 546"/>
          <p:cNvCxnSpPr>
            <a:stCxn id="556" idx="3"/>
            <a:endCxn id="556" idx="2"/>
          </p:cNvCxnSpPr>
          <p:nvPr userDrawn="1"/>
        </p:nvCxnSpPr>
        <p:spPr>
          <a:xfrm rot="10800000" flipH="1" flipV="1">
            <a:off x="2348072" y="3435044"/>
            <a:ext cx="911663" cy="2432049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接连接符 547"/>
          <p:cNvCxnSpPr>
            <a:stCxn id="556" idx="2"/>
            <a:endCxn id="556" idx="1"/>
          </p:cNvCxnSpPr>
          <p:nvPr userDrawn="1"/>
        </p:nvCxnSpPr>
        <p:spPr>
          <a:xfrm rot="16200000" flipH="1">
            <a:off x="4567962" y="4111335"/>
            <a:ext cx="1183" cy="3511514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接连接符 548"/>
          <p:cNvCxnSpPr>
            <a:stCxn id="556" idx="1"/>
            <a:endCxn id="556" idx="0"/>
          </p:cNvCxnSpPr>
          <p:nvPr userDrawn="1"/>
        </p:nvCxnSpPr>
        <p:spPr>
          <a:xfrm rot="5400000" flipH="1" flipV="1">
            <a:off x="5425947" y="4039301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接连接符 549"/>
          <p:cNvCxnSpPr>
            <a:stCxn id="556" idx="5"/>
            <a:endCxn id="556" idx="0"/>
          </p:cNvCxnSpPr>
          <p:nvPr userDrawn="1"/>
        </p:nvCxnSpPr>
        <p:spPr>
          <a:xfrm rot="16200000" flipH="1">
            <a:off x="5425946" y="1607252"/>
            <a:ext cx="1812133" cy="1223535"/>
          </a:xfrm>
          <a:prstGeom prst="lin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椭圆 550"/>
          <p:cNvSpPr/>
          <p:nvPr userDrawn="1"/>
        </p:nvSpPr>
        <p:spPr>
          <a:xfrm>
            <a:off x="3234671" y="96731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2" name="椭圆 551"/>
          <p:cNvSpPr/>
          <p:nvPr userDrawn="1"/>
        </p:nvSpPr>
        <p:spPr>
          <a:xfrm>
            <a:off x="3234671" y="967316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3" name="椭圆 552"/>
          <p:cNvSpPr/>
          <p:nvPr userDrawn="1"/>
        </p:nvSpPr>
        <p:spPr>
          <a:xfrm>
            <a:off x="2325985" y="3400160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4" name="椭圆 553"/>
          <p:cNvSpPr/>
          <p:nvPr userDrawn="1"/>
        </p:nvSpPr>
        <p:spPr>
          <a:xfrm>
            <a:off x="5850643" y="5828878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5" name="椭圆 554"/>
          <p:cNvSpPr/>
          <p:nvPr userDrawn="1"/>
        </p:nvSpPr>
        <p:spPr>
          <a:xfrm>
            <a:off x="5850643" y="5828878"/>
            <a:ext cx="53979" cy="72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56" name="六边形 555"/>
          <p:cNvSpPr/>
          <p:nvPr userDrawn="1"/>
        </p:nvSpPr>
        <p:spPr>
          <a:xfrm>
            <a:off x="2348071" y="1002993"/>
            <a:ext cx="4439773" cy="4864101"/>
          </a:xfrm>
          <a:prstGeom prst="hexagon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557" name="椭圆 556"/>
          <p:cNvSpPr/>
          <p:nvPr userDrawn="1"/>
        </p:nvSpPr>
        <p:spPr>
          <a:xfrm>
            <a:off x="2198057" y="264887"/>
            <a:ext cx="4744317" cy="6328228"/>
          </a:xfrm>
          <a:prstGeom prst="ellipse">
            <a:avLst/>
          </a:prstGeom>
          <a:ln>
            <a:solidFill>
              <a:srgbClr val="006BBC">
                <a:alpha val="5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">
              <a:solidFill>
                <a:prstClr val="black"/>
              </a:solidFill>
            </a:endParaRPr>
          </a:p>
        </p:txBody>
      </p:sp>
      <p:sp>
        <p:nvSpPr>
          <p:cNvPr id="558" name="椭圆 557"/>
          <p:cNvSpPr/>
          <p:nvPr userDrawn="1"/>
        </p:nvSpPr>
        <p:spPr>
          <a:xfrm>
            <a:off x="4543226" y="234068"/>
            <a:ext cx="53979" cy="72000"/>
          </a:xfrm>
          <a:prstGeom prst="ellipse">
            <a:avLst/>
          </a:prstGeom>
          <a:solidFill>
            <a:srgbClr val="006BB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59" name="椭圆 558"/>
          <p:cNvSpPr/>
          <p:nvPr userDrawn="1"/>
        </p:nvSpPr>
        <p:spPr>
          <a:xfrm>
            <a:off x="2237263" y="3375661"/>
            <a:ext cx="126850" cy="1692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0" name="椭圆 559"/>
          <p:cNvSpPr/>
          <p:nvPr userDrawn="1"/>
        </p:nvSpPr>
        <p:spPr>
          <a:xfrm>
            <a:off x="3371498" y="715269"/>
            <a:ext cx="107958" cy="1440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1" name="椭圆 560"/>
          <p:cNvSpPr/>
          <p:nvPr userDrawn="1"/>
        </p:nvSpPr>
        <p:spPr>
          <a:xfrm>
            <a:off x="5737536" y="715269"/>
            <a:ext cx="91764" cy="1224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2" name="椭圆 561"/>
          <p:cNvSpPr/>
          <p:nvPr userDrawn="1"/>
        </p:nvSpPr>
        <p:spPr>
          <a:xfrm>
            <a:off x="3371498" y="6064509"/>
            <a:ext cx="99861" cy="1332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3" name="椭圆 562"/>
          <p:cNvSpPr/>
          <p:nvPr userDrawn="1"/>
        </p:nvSpPr>
        <p:spPr>
          <a:xfrm>
            <a:off x="6881743" y="3375660"/>
            <a:ext cx="72871" cy="972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4" name="椭圆 563"/>
          <p:cNvSpPr/>
          <p:nvPr userDrawn="1"/>
        </p:nvSpPr>
        <p:spPr>
          <a:xfrm>
            <a:off x="4717629" y="1943641"/>
            <a:ext cx="81450" cy="108642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565" name="椭圆 564"/>
          <p:cNvSpPr/>
          <p:nvPr userDrawn="1"/>
        </p:nvSpPr>
        <p:spPr>
          <a:xfrm>
            <a:off x="5803621" y="2523063"/>
            <a:ext cx="81450" cy="108642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  <p:sp>
        <p:nvSpPr>
          <p:cNvPr id="566" name="椭圆 565"/>
          <p:cNvSpPr/>
          <p:nvPr userDrawn="1"/>
        </p:nvSpPr>
        <p:spPr>
          <a:xfrm>
            <a:off x="5737536" y="6064509"/>
            <a:ext cx="129549" cy="172800"/>
          </a:xfrm>
          <a:prstGeom prst="ellipse">
            <a:avLst/>
          </a:prstGeom>
          <a:solidFill>
            <a:srgbClr val="006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4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 p14:presetBounceEnd="4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4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4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4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 p14:presetBounceEnd="4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 p14:presetBounceEnd="4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 p14:presetBounceEnd="4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 p14:presetBounceEnd="4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 p14:presetBounceEnd="4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42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42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 p14:presetBounceEnd="42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 p14:presetBounceEnd="4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bldLvl="0" animBg="1"/>
          <p:bldP spid="414" grpId="0" bldLvl="0" animBg="1"/>
          <p:bldP spid="415" grpId="0" bldLvl="0" animBg="1"/>
          <p:bldP spid="416" grpId="0" bldLvl="0" animBg="1"/>
          <p:bldP spid="559" grpId="0" bldLvl="0" animBg="1"/>
          <p:bldP spid="559" grpId="1" bldLvl="0" animBg="1"/>
          <p:bldP spid="559" grpId="2" bldLvl="0" animBg="1"/>
          <p:bldP spid="559" grpId="3" bldLvl="0" animBg="1"/>
          <p:bldP spid="559" grpId="4" bldLvl="0" animBg="1"/>
          <p:bldP spid="560" grpId="0" bldLvl="0" animBg="1"/>
          <p:bldP spid="560" grpId="1" bldLvl="0" animBg="1"/>
          <p:bldP spid="560" grpId="2" bldLvl="0" animBg="1"/>
          <p:bldP spid="560" grpId="3" bldLvl="0" animBg="1"/>
          <p:bldP spid="560" grpId="4" bldLvl="0" animBg="1"/>
          <p:bldP spid="561" grpId="0" bldLvl="0" animBg="1"/>
          <p:bldP spid="561" grpId="1" bldLvl="0" animBg="1"/>
          <p:bldP spid="561" grpId="2" bldLvl="0" animBg="1"/>
          <p:bldP spid="561" grpId="3" bldLvl="0" animBg="1"/>
          <p:bldP spid="561" grpId="4" bldLvl="0" animBg="1"/>
          <p:bldP spid="562" grpId="0" bldLvl="0" animBg="1"/>
          <p:bldP spid="562" grpId="1" bldLvl="0" animBg="1"/>
          <p:bldP spid="562" grpId="2" bldLvl="0" animBg="1"/>
          <p:bldP spid="562" grpId="3" bldLvl="0" animBg="1"/>
          <p:bldP spid="562" grpId="4" bldLvl="0" animBg="1"/>
          <p:bldP spid="563" grpId="0" bldLvl="0" animBg="1"/>
          <p:bldP spid="563" grpId="1" bldLvl="0" animBg="1"/>
          <p:bldP spid="563" grpId="2" bldLvl="0" animBg="1"/>
          <p:bldP spid="564" grpId="0" bldLvl="0" animBg="1"/>
          <p:bldP spid="564" grpId="1" bldLvl="0" animBg="1"/>
          <p:bldP spid="564" grpId="2" bldLvl="0" animBg="1"/>
          <p:bldP spid="565" grpId="0" bldLvl="0" animBg="1"/>
          <p:bldP spid="565" grpId="1" bldLvl="0" animBg="1"/>
          <p:bldP spid="565" grpId="2" bldLvl="0" animBg="1"/>
          <p:bldP spid="566" grpId="0" bldLvl="0" animBg="1"/>
          <p:bldP spid="566" grpId="1" bldLvl="0" animBg="1"/>
          <p:bldP spid="566" grpId="2" bldLvl="0" animBg="1"/>
          <p:bldP spid="566" grpId="3" bldLvl="0" animBg="1"/>
          <p:bldP spid="566" grpId="4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75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84"/>
                                            <p:tgtEl>
                                              <p:spTgt spid="4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024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384"/>
                                            <p:tgtEl>
                                              <p:spTgt spid="4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128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384"/>
                                            <p:tgtEl>
                                              <p:spTgt spid="4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grpId="0" nodeType="withEffect">
                                      <p:stCondLst>
                                        <p:cond delay="1536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384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64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2.59259E-6 L -1.66667E-6 -0.55185 " pathEditMode="relative" rAng="0" ptsTypes="AA">
                                          <p:cBhvr>
                                            <p:cTn id="122" dur="128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17" presetClass="entr" presetSubtype="4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28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23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29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0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640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35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2.59259E-6 L -0.31029 2.59259E-6 " pathEditMode="relative" rAng="0" ptsTypes="AA">
                                          <p:cBhvr>
                                            <p:cTn id="134" dur="128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55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5" presetID="17" presetClass="entr" presetSubtype="2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128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3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1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640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42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1.875E-6 -2.59259E-6 L 1.875E-6 0.55232 " pathEditMode="relative" rAng="0" ptsTypes="AA">
                                          <p:cBhvr>
                                            <p:cTn id="146" dur="128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7" presetID="17" presetClass="entr" presetSubtype="1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28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53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4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640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63" presetClass="path" presetSubtype="0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animMotion origin="layout" path="M -1.66667E-6 -0.00023 L 0.31029 -0.00093 " pathEditMode="relative" rAng="0" ptsTypes="AA">
                                          <p:cBhvr>
                                            <p:cTn id="158" dur="128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17" presetClass="entr" presetSubtype="8" fill="hold" nodeType="withEffect">
                                      <p:stCondLst>
                                        <p:cond delay="192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128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5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5" presetID="23" presetClass="exit" presetSubtype="32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6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640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9" presetID="1" presetClass="entr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ccel="5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3840" fill="hold"/>
                                            <p:tgtEl>
                                              <p:spTgt spid="417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10" presetClass="exit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4" dur="3840"/>
                                            <p:tgtEl>
                                              <p:spTgt spid="4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8" dur="256"/>
                                            <p:tgtEl>
                                              <p:spTgt spid="4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9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256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256"/>
                                            <p:tgtEl>
                                              <p:spTgt spid="4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nodeType="withEffect">
                                      <p:stCondLst>
                                        <p:cond delay="256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56"/>
                                            <p:tgtEl>
                                              <p:spTgt spid="4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0" dur="1280"/>
                                            <p:tgtEl>
                                              <p:spTgt spid="4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64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1.04167E-6 -2.96296E-6 L -0.14323 -0.25277 " pathEditMode="relative" rAng="0" ptsTypes="AA">
                                          <p:cBhvr>
                                            <p:cTn id="192" dur="128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61" y="-1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4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640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 0 L 0.2026 0 L 0.34479 -0.25278 " pathEditMode="relative" ptsTypes="AAA">
                                          <p:cBhvr>
                                            <p:cTn id="198" dur="1408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2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640"/>
                                            <p:tgtEl>
                                              <p:spTgt spid="4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22" presetClass="entr" presetSubtype="4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4" dur="64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23" presetClass="exit" presetSubtype="32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6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7" dur="640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639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08333E-7 -2.22222E-6 L -0.00013 -0.35764 L 0.1405 -0.60995 L 0.3457 -0.60995 " pathEditMode="relative" rAng="0" ptsTypes="AAAA">
                                          <p:cBhvr>
                                            <p:cTn id="210" dur="1152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3" y="-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22" presetClass="entr" presetSubtype="4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3" dur="512"/>
                                            <p:tgtEl>
                                              <p:spTgt spid="4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nodeType="withEffect">
                                      <p:stCondLst>
                                        <p:cond delay="3712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384"/>
                                            <p:tgtEl>
                                              <p:spTgt spid="4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7" presetID="22" presetClass="entr" presetSubtype="8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320"/>
                                            <p:tgtEl>
                                              <p:spTgt spid="4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384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0" presetClass="path" presetSubtype="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0.00169 0.00093 L 0.14271 0.25341 L 0.14245 0.6111 " pathEditMode="relative" rAng="0" ptsTypes="AAA">
                                          <p:cBhvr>
                                            <p:cTn id="225" dur="128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0" y="3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6" presetID="22" presetClass="entr" presetSubtype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8" dur="640"/>
                                            <p:tgtEl>
                                              <p:spTgt spid="4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9" presetID="22" presetClass="entr" presetSubtype="1" fill="hold" nodeType="withEffect">
                                      <p:stCondLst>
                                        <p:cond delay="384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1" dur="64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23" presetClass="exit" presetSubtype="32" fill="hold" nodeType="withEffect">
                                      <p:stCondLst>
                                        <p:cond delay="409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3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384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383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6" presetClass="emph" presetSubtype="0" accel="5000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Scale>
                                          <p:cBhvr>
                                            <p:cTn id="255" dur="3840" fill="hold"/>
                                            <p:tgtEl>
                                              <p:spTgt spid="430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3840"/>
                                            <p:tgtEl>
                                              <p:spTgt spid="4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3839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1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2" dur="256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3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5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6" dur="256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7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256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nodeType="withEffect">
                                      <p:stCondLst>
                                        <p:cond delay="3584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256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276" dur="1280" fill="hold"/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7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1280"/>
                                            <p:tgtEl>
                                              <p:spTgt spid="4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1" dur="512" fill="hold"/>
                                            <p:tgtEl>
                                              <p:spTgt spid="43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2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283" dur="1280" fill="hold"/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6" dur="1280"/>
                                            <p:tgtEl>
                                              <p:spTgt spid="4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88" dur="512" fill="hold"/>
                                            <p:tgtEl>
                                              <p:spTgt spid="43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290" dur="1280" fill="hold"/>
                                            <p:tgtEl>
                                              <p:spTgt spid="4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1" presetID="22" presetClass="entr" presetSubtype="8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3" dur="1280"/>
                                            <p:tgtEl>
                                              <p:spTgt spid="4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2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6" dur="1280"/>
                                            <p:tgtEl>
                                              <p:spTgt spid="4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298" dur="512" fill="hold"/>
                                            <p:tgtEl>
                                              <p:spTgt spid="43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9" presetID="42" presetClass="path" presetSubtype="0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300" dur="1280" fill="hold"/>
                                            <p:tgtEl>
                                              <p:spTgt spid="4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1" presetID="6" presetClass="emph" presetSubtype="0" fill="hold" nodeType="withEffect">
                                      <p:stCondLst>
                                        <p:cond delay="5248"/>
                                      </p:stCondLst>
                                      <p:childTnLst>
                                        <p:animScale>
                                          <p:cBhvr>
                                            <p:cTn id="302" dur="512" fill="hold"/>
                                            <p:tgtEl>
                                              <p:spTgt spid="43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3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5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" presetClass="entr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3" presetID="6" presetClass="emph" presetSubtype="0" accel="5000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Scale>
                                          <p:cBhvr>
                                            <p:cTn id="314" dur="2560" fill="hold"/>
                                            <p:tgtEl>
                                              <p:spTgt spid="439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5" presetID="10" presetClass="exit" presetSubtype="0" fill="hold" nodeType="withEffect">
                                      <p:stCondLst>
                                        <p:cond delay="576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6" dur="256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8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0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1" dur="256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2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4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5" dur="256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6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8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256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0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2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3" dur="256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nodeType="withEffect">
                                      <p:stCondLst>
                                        <p:cond delay="4224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256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339" dur="1280" fill="hold"/>
                                            <p:tgtEl>
                                              <p:spTgt spid="4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2" dur="128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44" dur="512" fill="hold"/>
                                            <p:tgtEl>
                                              <p:spTgt spid="44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346" dur="1280" fill="hold"/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7" presetID="22" presetClass="entr" presetSubtype="1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9" dur="1280"/>
                                            <p:tgtEl>
                                              <p:spTgt spid="4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0" presetID="22" presetClass="entr" presetSubtype="8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2" dur="128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3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54" dur="512" fill="hold"/>
                                            <p:tgtEl>
                                              <p:spTgt spid="44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5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356" dur="1280" fill="hold"/>
                                            <p:tgtEl>
                                              <p:spTgt spid="4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7" presetID="22" presetClass="entr" presetSubtype="2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9" dur="1280"/>
                                            <p:tgtEl>
                                              <p:spTgt spid="4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61" dur="512" fill="hold"/>
                                            <p:tgtEl>
                                              <p:spTgt spid="44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2" presetID="63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363" dur="128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4" presetID="22" presetClass="entr" presetSubtype="4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6" dur="640"/>
                                            <p:tgtEl>
                                              <p:spTgt spid="4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22" presetClass="entr" presetSubtype="4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9" dur="640"/>
                                            <p:tgtEl>
                                              <p:spTgt spid="4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1" dur="512" fill="hold"/>
                                            <p:tgtEl>
                                              <p:spTgt spid="44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2" presetID="0" presetClass="path" presetSubtype="0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373" dur="128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6" presetClass="emph" presetSubtype="0" fill="hold" nodeType="withEffect">
                                      <p:stCondLst>
                                        <p:cond delay="5632"/>
                                      </p:stCondLst>
                                      <p:childTnLst>
                                        <p:animScale>
                                          <p:cBhvr>
                                            <p:cTn id="375" dur="512" fill="hold"/>
                                            <p:tgtEl>
                                              <p:spTgt spid="45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8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ntr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6" presetClass="emph" presetSubtype="0" accel="5000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Scale>
                                          <p:cBhvr>
                                            <p:cTn id="391" dur="2560" fill="hold"/>
                                            <p:tgtEl>
                                              <p:spTgt spid="451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2" presetID="10" presetClass="exit" presetSubtype="0" fill="hold" nodeType="withEffect">
                                      <p:stCondLst>
                                        <p:cond delay="6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3" dur="2560"/>
                                            <p:tgtEl>
                                              <p:spTgt spid="4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23" presetClass="entr" presetSubtype="16" fill="hold" nodeType="withEffect">
                                      <p:stCondLst>
                                        <p:cond delay="448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7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8" dur="256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9" presetID="1" presetClass="pat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Motion origin="layout" path="M 0 -2.59259E-6 C -0.14232 -2.59259E-6 -0.25833 -0.20625 -0.25833 -0.46134 C -0.25833 -0.71551 -0.14232 -0.92268 0 -0.92268 C 0.14258 -0.92268 0.25833 -0.71551 0.25833 -0.46134 C 0.25833 -0.20625 0.14258 -2.59259E-6 0 -2.59259E-6 Z " pathEditMode="relative" rAng="10800000" ptsTypes="fffff">
                                          <p:cBhvr>
                                            <p:cTn id="400" dur="1920" spd="-100000" fill="hold"/>
                                            <p:tgtEl>
                                              <p:spTgt spid="4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1" presetID="21" presetClass="entr" presetSubtype="1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03" dur="192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4" presetID="19" presetClass="exit" presetSubtype="1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5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6" dur="13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8" presetID="8" presetClass="emph" presetSubtype="0" fill="hold" nodeType="withEffect">
                                      <p:stCondLst>
                                        <p:cond delay="5376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409" dur="13" fill="hold"/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0" presetID="6" presetClass="emp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Scale>
                                          <p:cBhvr>
                                            <p:cTn id="411" dur="512" fill="hold"/>
                                            <p:tgtEl>
                                              <p:spTgt spid="4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2" presetID="6" presetClass="emph" presetSubtype="0" accel="5000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Scale>
                                          <p:cBhvr>
                                            <p:cTn id="413" dur="2560" fill="hold"/>
                                            <p:tgtEl>
                                              <p:spTgt spid="452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2560"/>
                                            <p:tgtEl>
                                              <p:spTgt spid="4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9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0" dur="256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1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3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4" dur="256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5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7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8" dur="256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9" presetID="23" presetClass="entr" presetSubtype="16" fill="hold" nodeType="withEffect">
                                      <p:stCondLst>
                                        <p:cond delay="4864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1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2" dur="256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2.5E-6 -7.40741E-7 L 0.14713 -0.26204 L 0.35625 -0.26157 L 0.50221 -7.40741E-7 " pathEditMode="relative" rAng="0" ptsTypes="AAAA">
                                          <p:cBhvr>
                                            <p:cTn id="434" dur="1344" fill="hold"/>
                                            <p:tgtEl>
                                              <p:spTgt spid="4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1" y="-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5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7" dur="512"/>
                                            <p:tgtEl>
                                              <p:spTgt spid="4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8" presetID="22" presetClass="entr" presetSubtype="8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384"/>
                                            <p:tgtEl>
                                              <p:spTgt spid="4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1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448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4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45" dur="512" fill="hold"/>
                                            <p:tgtEl>
                                              <p:spTgt spid="46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6" presetID="64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0.00093 L 0.00026 -0.36991 " pathEditMode="relative" rAng="0" ptsTypes="AA">
                                          <p:cBhvr>
                                            <p:cTn id="447" dur="1280" fill="hold"/>
                                            <p:tgtEl>
                                              <p:spTgt spid="4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8" presetID="22" presetClass="entr" presetSubtype="4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0" dur="128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1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52" dur="512" fill="hold"/>
                                            <p:tgtEl>
                                              <p:spTgt spid="46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3" presetID="0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52 0.00069 L 0.14726 0.2618 " pathEditMode="relative" rAng="0" ptsTypes="AA">
                                          <p:cBhvr>
                                            <p:cTn id="454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3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5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14726 0.2618 L 0.35547 0.2625 " pathEditMode="relative" rAng="0" ptsTypes="AA">
                                          <p:cBhvr>
                                            <p:cTn id="456" dur="640" fill="hold"/>
                                            <p:tgtEl>
                                              <p:spTgt spid="4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7" presetID="22" presetClass="entr" presetSubtype="8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640"/>
                                            <p:tgtEl>
                                              <p:spTgt spid="4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0" presetID="22" presetClass="entr" presetSubtype="8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2" dur="640"/>
                                            <p:tgtEl>
                                              <p:spTgt spid="4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64" dur="512" fill="hold"/>
                                            <p:tgtEl>
                                              <p:spTgt spid="46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5" presetID="42" presetClass="path" presetSubtype="0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animMotion origin="layout" path="M 0.00026 -0.0007 L 0.00026 0.3706 " pathEditMode="relative" rAng="0" ptsTypes="AA">
                                          <p:cBhvr>
                                            <p:cTn id="466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7" presetID="63" presetClass="path" presetSubtype="0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animMotion origin="layout" path="M 0.00026 0.37061 L -0.14726 0.63288 " pathEditMode="relative" rAng="0" ptsTypes="AA">
                                          <p:cBhvr>
                                            <p:cTn id="468" dur="640" fill="hold"/>
                                            <p:tgtEl>
                                              <p:spTgt spid="4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4" y="1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9" presetID="22" presetClass="entr" presetSubtype="1" fill="hold" nodeType="withEffect">
                                      <p:stCondLst>
                                        <p:cond delay="6144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1" dur="640"/>
                                            <p:tgtEl>
                                              <p:spTgt spid="4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22" presetClass="entr" presetSubtype="1" fill="hold" nodeType="withEffect">
                                      <p:stCondLst>
                                        <p:cond delay="6784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4" dur="640"/>
                                            <p:tgtEl>
                                              <p:spTgt spid="4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5" presetID="6" presetClass="emph" presetSubtype="0" fill="hold" nodeType="withEffect">
                                      <p:stCondLst>
                                        <p:cond delay="6912"/>
                                      </p:stCondLst>
                                      <p:childTnLst>
                                        <p:animScale>
                                          <p:cBhvr>
                                            <p:cTn id="476" dur="512" fill="hold"/>
                                            <p:tgtEl>
                                              <p:spTgt spid="46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5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1" presetID="1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" presetClass="entr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6" presetClass="emph" presetSubtype="0" accel="5000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496" dur="2560" fill="hold"/>
                                            <p:tgtEl>
                                              <p:spTgt spid="46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7" presetID="10" presetClass="exit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8" dur="256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0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2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3" dur="256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4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6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7" dur="256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8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0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256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2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4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5" dur="256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6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8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9" dur="256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0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5E-6 -3.33333E-6 L 5E-6 -0.4787 " pathEditMode="relative" rAng="0" ptsTypes="AA">
                                          <p:cBhvr>
                                            <p:cTn id="521" dur="1280" fill="hold"/>
                                            <p:tgtEl>
                                              <p:spTgt spid="4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24" dur="128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26" dur="512" fill="hold"/>
                                            <p:tgtEl>
                                              <p:spTgt spid="47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4.16667E-7 -2.59259E-6 L -0.22213 0.21227 " pathEditMode="relative" rAng="0" ptsTypes="AA">
                                          <p:cBhvr>
                                            <p:cTn id="528" dur="1280" fill="hold"/>
                                            <p:tgtEl>
                                              <p:spTgt spid="4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9" presetID="22" presetClass="entr" presetSubtype="2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1" dur="128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2" presetID="22" presetClass="entr" presetSubtype="4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4" dur="1280"/>
                                            <p:tgtEl>
                                              <p:spTgt spid="4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5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36" dur="512" fill="hold"/>
                                            <p:tgtEl>
                                              <p:spTgt spid="47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7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0.00039 0.00185 L -0.22096 -0.21207 " pathEditMode="relative" rAng="0" ptsTypes="AA">
                                          <p:cBhvr>
                                            <p:cTn id="538" dur="1280" fill="hold"/>
                                            <p:tgtEl>
                                              <p:spTgt spid="4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1" y="-10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9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0" dur="512" fill="hold"/>
                                            <p:tgtEl>
                                              <p:spTgt spid="47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1" presetID="42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-3.95833E-6 -3.7037E-6 L 0.00052 0.47871 " pathEditMode="relative" rAng="0" ptsTypes="AA">
                                          <p:cBhvr>
                                            <p:cTn id="542" dur="1280" fill="hold"/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3" presetID="22" presetClass="entr" presetSubtype="1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5" dur="1280"/>
                                            <p:tgtEl>
                                              <p:spTgt spid="4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6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47" dur="512" fill="hold"/>
                                            <p:tgtEl>
                                              <p:spTgt spid="476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8" presetID="64" presetClass="path" presetSubtype="0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animMotion origin="layout" path="M 3.54167E-6 -3.33333E-6 L 0.22083 0.21088 " pathEditMode="relative" rAng="0" ptsTypes="AA">
                                          <p:cBhvr>
                                            <p:cTn id="549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" y="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0" presetID="63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0.22083 0.21088 L 0.44257 -0.00115 " pathEditMode="relative" rAng="0" ptsTypes="AA">
                                          <p:cBhvr>
                                            <p:cTn id="551" dur="64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" y="-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2" presetID="22" presetClass="entr" presetSubtype="8" fill="hold" nodeType="withEffect">
                                      <p:stCondLst>
                                        <p:cond delay="704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640"/>
                                            <p:tgtEl>
                                              <p:spTgt spid="4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7" dur="640"/>
                                            <p:tgtEl>
                                              <p:spTgt spid="4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8" presetID="6" presetClass="emph" presetSubtype="0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animScale>
                                          <p:cBhvr>
                                            <p:cTn id="559" dur="512" fill="hold"/>
                                            <p:tgtEl>
                                              <p:spTgt spid="477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2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4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6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8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0" presetID="1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ntr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6" presetClass="emph" presetSubtype="0" accel="5000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Scale>
                                          <p:cBhvr>
                                            <p:cTn id="575" dur="2048" fill="hold"/>
                                            <p:tgtEl>
                                              <p:spTgt spid="478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6" presetID="10" presetClass="exit" presetSubtype="0" fill="hold" nodeType="withEffect">
                                      <p:stCondLst>
                                        <p:cond delay="870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7" dur="2048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2047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9" presetID="23" presetClass="entr" presetSubtype="16" fill="hold" nodeType="withEffect">
                                      <p:stCondLst>
                                        <p:cond delay="5504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1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2" dur="256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nodeType="withEffect">
                                      <p:stCondLst>
                                        <p:cond delay="5888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256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23" presetClass="entr" presetSubtype="16" fill="hold" nodeType="withEffect">
                                      <p:stCondLst>
                                        <p:cond delay="6272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256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16" fill="hold" nodeType="withEffect">
                                      <p:stCondLst>
                                        <p:cond delay="6656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256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5" presetID="63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0.00039 4.44444E-6 L 0.53724 4.44444E-6 " pathEditMode="relative" rAng="0" ptsTypes="AA">
                                          <p:cBhvr>
                                            <p:cTn id="596" dur="192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7" presetID="64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4.44444E-6 L 4.16667E-7 -0.57454 " pathEditMode="relative" rAng="0" ptsTypes="AA">
                                          <p:cBhvr>
                                            <p:cTn id="598" dur="192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9" presetID="35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4.16667E-7 -0.00023 L -0.5375 -0.00023 " pathEditMode="relative" rAng="0" ptsTypes="AA">
                                          <p:cBhvr>
                                            <p:cTn id="600" dur="192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1" presetID="42" presetClass="path" presetSubtype="0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animMotion origin="layout" path="M -0.00026 -0.0007 L -0.00026 0.5743 " pathEditMode="relative" rAng="0" ptsTypes="AA">
                                          <p:cBhvr>
                                            <p:cTn id="602" dur="1920" fill="hold"/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1920"/>
                                            <p:tgtEl>
                                              <p:spTgt spid="4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6" presetID="22" presetClass="entr" presetSubtype="4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8" dur="192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9" presetID="22" presetClass="entr" presetSubtype="2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11" dur="1920"/>
                                            <p:tgtEl>
                                              <p:spTgt spid="4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2" presetID="22" presetClass="entr" presetSubtype="1" fill="hold" nodeType="withEffect">
                                      <p:stCondLst>
                                        <p:cond delay="7424"/>
                                      </p:stCondLst>
                                      <p:childTnLst>
                                        <p:set>
                                          <p:cBhvr>
                                            <p:cTn id="6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4" dur="192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5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6" dur="512" fill="hold"/>
                                            <p:tgtEl>
                                              <p:spTgt spid="48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7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18" dur="512" fill="hold"/>
                                            <p:tgtEl>
                                              <p:spTgt spid="49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9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0" dur="512" fill="hold"/>
                                            <p:tgtEl>
                                              <p:spTgt spid="49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1" presetID="6" presetClass="emph" presetSubtype="0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animScale>
                                          <p:cBhvr>
                                            <p:cTn id="622" dur="512" fill="hold"/>
                                            <p:tgtEl>
                                              <p:spTgt spid="49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3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5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9" presetID="1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1" presetID="1" presetClass="entr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6" presetClass="emph" presetSubtype="0" accel="5000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Scale>
                                          <p:cBhvr>
                                            <p:cTn id="634" dur="3200" fill="hold"/>
                                            <p:tgtEl>
                                              <p:spTgt spid="493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5" presetID="10" presetClass="exit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6" dur="3200"/>
                                            <p:tgtEl>
                                              <p:spTgt spid="4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3199"/>
                                              </p:stCondLst>
                                            </p:cTn>
                                            <p:tgtEl>
                                              <p:spTgt spid="4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256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256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6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8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9" dur="256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0" presetID="23" presetClass="entr" presetSubtype="16" fill="hold" nodeType="withEffect">
                                      <p:stCondLst>
                                        <p:cond delay="6528"/>
                                      </p:stCondLst>
                                      <p:childTnLst>
                                        <p:set>
                                          <p:cBhvr>
                                            <p:cTn id="6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2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3" dur="256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4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655" dur="1664" fill="hold"/>
                                            <p:tgtEl>
                                              <p:spTgt spid="4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6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-3.54167E-6 2.96296E-6 L 0.24167 -0.4301 " pathEditMode="relative" rAng="0" ptsTypes="AA">
                                          <p:cBhvr>
                                            <p:cTn id="657" dur="1664" fill="hold"/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" y="-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8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3.95833E-6 0 L -0.24141 0.42917 " pathEditMode="relative" rAng="0" ptsTypes="AA">
                                          <p:cBhvr>
                                            <p:cTn id="659" dur="1664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" y="2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0" presetID="42" presetClass="path" presetSubtype="0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661" dur="1664" fill="hold"/>
                                            <p:tgtEl>
                                              <p:spTgt spid="5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2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64" dur="1664"/>
                                            <p:tgtEl>
                                              <p:spTgt spid="4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5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1664"/>
                                            <p:tgtEl>
                                              <p:spTgt spid="4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8" presetID="22" presetClass="entr" presetSubtype="2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0" dur="1664"/>
                                            <p:tgtEl>
                                              <p:spTgt spid="4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1" presetID="22" presetClass="entr" presetSubtype="8" fill="hold" nodeType="withEffect">
                                      <p:stCondLst>
                                        <p:cond delay="768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3" dur="1664"/>
                                            <p:tgtEl>
                                              <p:spTgt spid="4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4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5" dur="512" fill="hold"/>
                                            <p:tgtEl>
                                              <p:spTgt spid="49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6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7" dur="512" fill="hold"/>
                                            <p:tgtEl>
                                              <p:spTgt spid="49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8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79" dur="512" fill="hold"/>
                                            <p:tgtEl>
                                              <p:spTgt spid="50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0" presetID="6" presetClass="emph" presetSubtype="0" fill="hold" nodeType="withEffect">
                                      <p:stCondLst>
                                        <p:cond delay="8832"/>
                                      </p:stCondLst>
                                      <p:childTnLst>
                                        <p:animScale>
                                          <p:cBhvr>
                                            <p:cTn id="681" dur="512" fill="hold"/>
                                            <p:tgtEl>
                                              <p:spTgt spid="50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4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6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8" presetID="1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0" presetID="1" presetClass="entr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2" presetID="6" presetClass="emph" presetSubtype="0" accel="5000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Scale>
                                          <p:cBhvr>
                                            <p:cTn id="693" dur="2560" fill="hold"/>
                                            <p:tgtEl>
                                              <p:spTgt spid="502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4" presetID="10" presetClass="exit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5" dur="2560"/>
                                            <p:tgtEl>
                                              <p:spTgt spid="5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7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6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9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0" dur="256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1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3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4" dur="256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5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7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8" dur="256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9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1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2" dur="256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3" presetID="23" presetClass="entr" presetSubtype="16" fill="hold" nodeType="withEffect">
                                      <p:stCondLst>
                                        <p:cond delay="7296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5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6" dur="256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7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718" dur="1280" fill="hold"/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9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720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1" presetID="42" presetClass="path" presetSubtype="0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animMotion origin="layout" path="M -0.09974 0.35394 L 0.00026 0.71019 " pathEditMode="relative" rAng="0" ptsTypes="AA">
                                          <p:cBhvr>
                                            <p:cTn id="722" dur="640" fill="hold"/>
                                            <p:tgtEl>
                                              <p:spTgt spid="5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3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0.00026 0.00069 L -0.1 -0.35625 " pathEditMode="relative" rAng="0" ptsTypes="AA">
                                          <p:cBhvr>
                                            <p:cTn id="724" dur="1280" fill="hold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-1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5" presetID="63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726" dur="128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7" presetID="0" presetClass="path" presetSubtype="0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animMotion origin="layout" path="M -0.00052 -0.00023 L 0.09961 -0.35348 " pathEditMode="relative" rAng="0" ptsTypes="AA">
                                          <p:cBhvr>
                                            <p:cTn id="728" dur="1280" fill="hold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9" presetID="22" presetClass="entr" presetSubtype="8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1" dur="1280"/>
                                            <p:tgtEl>
                                              <p:spTgt spid="5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2" presetID="22" presetClass="entr" presetSubtype="1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4" dur="640"/>
                                            <p:tgtEl>
                                              <p:spTgt spid="5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5" presetID="22" presetClass="entr" presetSubtype="8" fill="hold" nodeType="withEffect">
                                      <p:stCondLst>
                                        <p:cond delay="9216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7" dur="64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8" presetID="22" presetClass="entr" presetSubtype="2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0" dur="128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1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3" dur="128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4" presetID="22" presetClass="entr" presetSubtype="4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6" dur="1280"/>
                                            <p:tgtEl>
                                              <p:spTgt spid="5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7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48" dur="512" fill="hold"/>
                                            <p:tgtEl>
                                              <p:spTgt spid="509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9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0" dur="512" fill="hold"/>
                                            <p:tgtEl>
                                              <p:spTgt spid="51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1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2" dur="512" fill="hold"/>
                                            <p:tgtEl>
                                              <p:spTgt spid="51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3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4" dur="512" fill="hold"/>
                                            <p:tgtEl>
                                              <p:spTgt spid="51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5" presetID="6" presetClass="emp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Scale>
                                          <p:cBhvr>
                                            <p:cTn id="756" dur="512" fill="hold"/>
                                            <p:tgtEl>
                                              <p:spTgt spid="51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1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3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7" presetID="1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9" presetID="1" presetClass="entr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6" presetClass="emph" presetSubtype="0" accel="5000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Scale>
                                          <p:cBhvr>
                                            <p:cTn id="772" dur="2560" fill="hold"/>
                                            <p:tgtEl>
                                              <p:spTgt spid="51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73" presetID="10" presetClass="exit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4" dur="256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6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8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9" dur="256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0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2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3" dur="256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4" presetID="23" presetClass="entr" presetSubtype="16" fill="hold" nodeType="withEffect">
                                      <p:stCondLst>
                                        <p:cond delay="7808"/>
                                      </p:stCondLst>
                                      <p:childTnLst>
                                        <p:set>
                                          <p:cBhvr>
                                            <p:cTn id="7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6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7" dur="256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8" presetID="63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.1431 -0.25371 " pathEditMode="relative" rAng="0" ptsTypes="AA">
                                          <p:cBhvr>
                                            <p:cTn id="78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-1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0" presetID="22" presetClass="entr" presetSubtype="8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2" dur="384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3" presetID="63" presetClass="path" presetSubtype="0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animMotion origin="layout" path="M 0.1431 -0.25371 L 0.3444 -0.25371 " pathEditMode="relative" rAng="0" ptsTypes="AA">
                                          <p:cBhvr>
                                            <p:cTn id="79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5" presetID="22" presetClass="entr" presetSubtype="8" fill="hold" nodeType="withEffect">
                                      <p:stCondLst>
                                        <p:cond delay="9472"/>
                                      </p:stCondLst>
                                      <p:childTnLst>
                                        <p:set>
                                          <p:cBhvr>
                                            <p:cTn id="7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7" dur="384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8" presetID="42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.3444 -0.25371 L 0.48633 -0.0007 " pathEditMode="relative" rAng="0" ptsTypes="AA">
                                          <p:cBhvr>
                                            <p:cTn id="799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0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2" dur="384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3" presetID="42" presetClass="path" presetSubtype="0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animMotion origin="layout" path="M 0.48633 -0.0007 L 0.48633 0.35764 " pathEditMode="relative" rAng="0" ptsTypes="AA">
                                          <p:cBhvr>
                                            <p:cTn id="804" dur="384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5" presetID="22" presetClass="entr" presetSubtype="1" fill="hold" nodeType="withEffect">
                                      <p:stCondLst>
                                        <p:cond delay="10240"/>
                                      </p:stCondLst>
                                      <p:childTnLst>
                                        <p:set>
                                          <p:cBhvr>
                                            <p:cTn id="8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07" dur="384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0 2.22222E-6 L 0 0.35741 " pathEditMode="relative" rAng="0" ptsTypes="AA">
                                          <p:cBhvr>
                                            <p:cTn id="809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2" dur="768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0 0.35741 L 0.14193 0.61018 " pathEditMode="relative" rAng="0" ptsTypes="AA">
                                          <p:cBhvr>
                                            <p:cTn id="814" dur="768" fill="hold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5" presetID="22" presetClass="entr" presetSubtype="8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768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8" presetID="42" presetClass="path" presetSubtype="0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animMotion origin="layout" path="M 2.08333E-6 0.0007 L -0.1418 0.25347 " pathEditMode="relative" rAng="0" ptsTypes="AA">
                                          <p:cBhvr>
                                            <p:cTn id="819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1" y="1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0" presetID="22" presetClass="entr" presetSubtype="1" fill="hold" nodeType="withEffect">
                                      <p:stCondLst>
                                        <p:cond delay="9088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22" dur="768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3" presetID="63" presetClass="path" presetSubtype="0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animMotion origin="layout" path="M -0.1418 0.25347 L -0.34388 0.25324 " pathEditMode="relative" rAng="0" ptsTypes="AA">
                                          <p:cBhvr>
                                            <p:cTn id="824" dur="768" fill="hold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5" presetID="22" presetClass="entr" presetSubtype="2" fill="hold" nodeType="withEffect">
                                      <p:stCondLst>
                                        <p:cond delay="9856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27" dur="768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8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29" dur="512" fill="hold"/>
                                            <p:tgtEl>
                                              <p:spTgt spid="52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1" dur="512" fill="hold"/>
                                            <p:tgtEl>
                                              <p:spTgt spid="52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2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833" dur="512" fill="hold"/>
                                            <p:tgtEl>
                                              <p:spTgt spid="52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0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2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4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6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8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0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8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2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853" dur="2560" fill="hold"/>
                                            <p:tgtEl>
                                              <p:spTgt spid="52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4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5" dur="256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6" dur="1" fill="hold">
                                              <p:stCondLst>
                                                <p:cond delay="2559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7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9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0" dur="256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1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3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4" dur="256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5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7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8" dur="256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9" presetID="23" presetClass="entr" presetSubtype="16" fill="hold" nodeType="withEffect">
                                      <p:stCondLst>
                                        <p:cond delay="832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1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2" dur="256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3" presetID="64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0.00047 L 2.77556E-17 -0.57384 " pathEditMode="relative" rAng="0" ptsTypes="AA">
                                          <p:cBhvr>
                                            <p:cTn id="874" dur="1280" fill="hold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5" presetID="35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08333E-7 -2.96296E-6 L -0.53763 -2.96296E-6 " pathEditMode="relative" rAng="0" ptsTypes="AA">
                                          <p:cBhvr>
                                            <p:cTn id="876" dur="12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7" presetID="42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0.00013 0.00046 L 0.00013 0.57546 " pathEditMode="relative" rAng="0" ptsTypes="AA">
                                          <p:cBhvr>
                                            <p:cTn id="878" dur="1280" fill="hold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9" presetID="63" presetClass="path" presetSubtype="0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animMotion origin="layout" path="M 2.77556E-17 -2.96296E-6 L 0.53737 -2.96296E-6 " pathEditMode="relative" rAng="0" ptsTypes="AA">
                                          <p:cBhvr>
                                            <p:cTn id="880" dur="1280" fill="hold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1" presetID="22" presetClass="entr" presetSubtype="2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3" dur="128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4" presetID="22" presetClass="entr" presetSubtype="1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6" dur="128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7" presetID="22" presetClass="entr" presetSubtype="8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9" dur="128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0" presetID="22" presetClass="entr" presetSubtype="4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8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2" dur="128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3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4" dur="512" fill="hold"/>
                                            <p:tgtEl>
                                              <p:spTgt spid="53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5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6" dur="512" fill="hold"/>
                                            <p:tgtEl>
                                              <p:spTgt spid="53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7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898" dur="512" fill="hold"/>
                                            <p:tgtEl>
                                              <p:spTgt spid="53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9" presetID="6" presetClass="emph" presetSubtype="0" fill="hold" nodeType="withEffect">
                                      <p:stCondLst>
                                        <p:cond delay="10496"/>
                                      </p:stCondLst>
                                      <p:childTnLst>
                                        <p:animScale>
                                          <p:cBhvr>
                                            <p:cTn id="900" dur="512" fill="hold"/>
                                            <p:tgtEl>
                                              <p:spTgt spid="53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1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5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7" presetID="1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" presetClass="entr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9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1" presetID="6" presetClass="emph" presetSubtype="0" accel="5000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Scale>
                                          <p:cBhvr>
                                            <p:cTn id="912" dur="2304" fill="hold"/>
                                            <p:tgtEl>
                                              <p:spTgt spid="535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3" presetID="10" presetClass="exit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4" dur="2304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5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6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8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9" dur="256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0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2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3" dur="256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4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6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7" dur="256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8" presetID="23" presetClass="entr" presetSubtype="16" fill="hold" nodeType="withEffect">
                                      <p:stCondLst>
                                        <p:cond delay="8576"/>
                                      </p:stCondLst>
                                      <p:childTnLs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0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1" dur="256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0.24102 0.42986 " pathEditMode="relative" rAng="0" ptsTypes="AA">
                                          <p:cBhvr>
                                            <p:cTn id="933" dur="1280" fill="hold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0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6" dur="128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-2.08333E-7 1.11111E-6 L -0.2418 0.4294 " pathEditMode="relative" rAng="0" ptsTypes="AA">
                                          <p:cBhvr>
                                            <p:cTn id="938" dur="1280" fill="hold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41" dur="128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2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0.24193 -0.4294 " pathEditMode="relative" rAng="0" ptsTypes="AA">
                                          <p:cBhvr>
                                            <p:cTn id="943" dur="1280" fill="hold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4" presetID="22" presetClass="entr" presetSubtype="8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128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7" presetID="42" presetClass="path" presetSubtype="0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animMotion origin="layout" path="M 2.08333E-7 4.81481E-6 L -0.24193 -0.4294 " pathEditMode="relative" rAng="0" ptsTypes="AA">
                                          <p:cBhvr>
                                            <p:cTn id="948" dur="128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00" y="-21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9" presetID="22" presetClass="entr" presetSubtype="2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1" dur="128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2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3" dur="512" fill="hold"/>
                                            <p:tgtEl>
                                              <p:spTgt spid="540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4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5" dur="512" fill="hold"/>
                                            <p:tgtEl>
                                              <p:spTgt spid="54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6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7" dur="512" fill="hold"/>
                                            <p:tgtEl>
                                              <p:spTgt spid="54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8" presetID="6" presetClass="emph" presetSubtype="0" fill="hold" nodeType="withEffect">
                                      <p:stCondLst>
                                        <p:cond delay="10752"/>
                                      </p:stCondLst>
                                      <p:childTnLst>
                                        <p:animScale>
                                          <p:cBhvr>
                                            <p:cTn id="959" dur="512" fill="hold"/>
                                            <p:tgtEl>
                                              <p:spTgt spid="54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0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4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6" presetID="1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8" presetID="1" presetClass="entr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6" presetClass="emph" presetSubtype="0" accel="5000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Scale>
                                          <p:cBhvr>
                                            <p:cTn id="971" dur="2304" fill="hold"/>
                                            <p:tgtEl>
                                              <p:spTgt spid="544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1126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2304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2303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7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8" dur="256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9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1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2" dur="256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3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5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6" dur="256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7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9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0" dur="256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1" presetID="23" presetClass="entr" presetSubtype="16" fill="hold" nodeType="withEffect">
                                      <p:stCondLst>
                                        <p:cond delay="8960"/>
                                      </p:stCondLst>
                                      <p:childTnLst>
                                        <p:set>
                                          <p:cBhvr>
                                            <p:cTn id="9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3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4" dur="256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5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0.28607 -3.7037E-7 " pathEditMode="relative" rAng="0" ptsTypes="AA">
                                          <p:cBhvr>
                                            <p:cTn id="996" dur="128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9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9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9" dur="128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01" dur="512" fill="hold"/>
                                            <p:tgtEl>
                                              <p:spTgt spid="551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1.25E-6 -3.7037E-7 L -0.09974 0.35394 " pathEditMode="relative" rAng="0" ptsTypes="AA">
                                          <p:cBhvr>
                                            <p:cTn id="1003" dur="1280" fill="hold"/>
                                            <p:tgtEl>
                                              <p:spTgt spid="5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4" presetID="22" presetClass="entr" presetSubtype="1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6" dur="128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7" presetID="22" presetClass="entr" presetSubtype="8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9" dur="128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0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1" dur="512" fill="hold"/>
                                            <p:tgtEl>
                                              <p:spTgt spid="552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2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39 -0.00069 L 0.09909 0.35417 " pathEditMode="relative" rAng="0" ptsTypes="AA">
                                          <p:cBhvr>
                                            <p:cTn id="1013" dur="1280" fill="hold"/>
                                            <p:tgtEl>
                                              <p:spTgt spid="5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1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4" presetID="22" presetClass="entr" presetSubtype="2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6" dur="1280"/>
                                            <p:tgtEl>
                                              <p:spTgt spid="5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18" dur="512" fill="hold"/>
                                            <p:tgtEl>
                                              <p:spTgt spid="553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9" presetID="63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8.33333E-7 3.33333E-6 L -0.28672 3.33333E-6 " pathEditMode="relative" rAng="0" ptsTypes="AA">
                                          <p:cBhvr>
                                            <p:cTn id="1020" dur="128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1" presetID="22" presetClass="entr" presetSubtype="4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set>
                                          <p:cBhvr>
                                            <p:cTn id="10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3" dur="640"/>
                                            <p:tgtEl>
                                              <p:spTgt spid="5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4" presetID="22" presetClass="entr" presetSubtype="4" fill="hold" nodeType="withEffect">
                                      <p:stCondLst>
                                        <p:cond delay="9984"/>
                                      </p:stCondLst>
                                      <p:childTnLst>
                                        <p:set>
                                          <p:cBhvr>
                                            <p:cTn id="10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26" dur="640"/>
                                            <p:tgtEl>
                                              <p:spTgt spid="5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7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28" dur="512" fill="hold"/>
                                            <p:tgtEl>
                                              <p:spTgt spid="554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9" presetID="0" presetClass="path" presetSubtype="0" fill="hold" nodeType="withEffect">
                                      <p:stCondLst>
                                        <p:cond delay="9344"/>
                                      </p:stCondLst>
                                      <p:childTnLst>
                                        <p:animMotion origin="layout" path="M -0.00052 -0.00023 L 0.09961 -0.35348 L 8.33333E-7 -0.7088 " pathEditMode="relative" rAng="0" ptsTypes="AAA">
                                          <p:cBhvr>
                                            <p:cTn id="1030" dur="1280" fill="hold"/>
                                            <p:tgtEl>
                                              <p:spTgt spid="5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" y="-3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31" presetID="6" presetClass="emph" presetSubtype="0" fill="hold" nodeType="withEffect">
                                      <p:stCondLst>
                                        <p:cond delay="10112"/>
                                      </p:stCondLst>
                                      <p:childTnLst>
                                        <p:animScale>
                                          <p:cBhvr>
                                            <p:cTn id="1032" dur="512" fill="hold"/>
                                            <p:tgtEl>
                                              <p:spTgt spid="555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1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3" presetID="1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" presetClass="entr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set>
                                          <p:cBhvr>
                                            <p:cTn id="10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7" presetID="6" presetClass="emph" presetSubtype="0" accel="5000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Scale>
                                          <p:cBhvr>
                                            <p:cTn id="1048" dur="1280" fill="hold"/>
                                            <p:tgtEl>
                                              <p:spTgt spid="556"/>
                                            </p:tgtEl>
                                          </p:cBhvr>
                                          <p:by x="250000" y="2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49" presetID="10" presetClass="exit" presetSubtype="0" fill="hold" nodeType="withEffect">
                                      <p:stCondLst>
                                        <p:cond delay="10624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0" dur="1280"/>
                                            <p:tgtEl>
                                              <p:spTgt spid="5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1" dur="1" fill="hold">
                                              <p:stCondLst>
                                                <p:cond delay="1279"/>
                                              </p:stCondLst>
                                            </p:cTn>
                                            <p:tgtEl>
                                              <p:spTgt spid="5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2" presetID="23" presetClass="entr" presetSubtype="16" fill="hold" nodeType="withEffect">
                                      <p:stCondLst>
                                        <p:cond delay="9600"/>
                                      </p:stCondLst>
                                      <p:childTnLs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4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5" dur="256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6" presetID="1" presetClass="path" presetSubtype="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Motion origin="layout" path="M 0 -0.00046 C 0.14232 -0.00046 0.25833 0.20579 0.25833 0.46088 C 0.25833 0.71505 0.14232 0.92246 0 0.92246 C -0.14258 0.92246 -0.25833 0.71505 -0.25833 0.46088 C -0.25833 0.20579 -0.14258 -0.00046 0 -0.00046 Z " pathEditMode="fixed" rAng="0" ptsTypes="fffff">
                                          <p:cBhvr>
                                            <p:cTn id="1057" dur="1280" spd="-100000" fill="hold"/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6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8" presetID="21" presetClass="entr" presetSubtype="1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60" dur="1280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1" presetID="19" presetClass="exit" presetSubtype="10" fill="hold" nodeType="withEffect">
                                      <p:stCondLst>
                                        <p:cond delay="11008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62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3" dur="13"/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1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1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2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2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3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3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40000">
                                              <p:val>
                                                <p:strVal val="-ppt_w"/>
                                              </p:val>
                                            </p:tav>
                                            <p:tav tm="45000">
                                              <p:val>
                                                <p:strVal val="-0.92*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-0.71*ppt_w"/>
                                              </p:val>
                                            </p:tav>
                                            <p:tav tm="55000">
                                              <p:val>
                                                <p:strVal val="-0.38*ppt_w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6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7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7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85000">
                                              <p:val>
                                                <p:strVal val="0.92*ppt_w"/>
                                              </p:val>
                                            </p:tav>
                                            <p:tav tm="90000">
                                              <p:val>
                                                <p:strVal val="0.71*ppt_w"/>
                                              </p:val>
                                            </p:tav>
                                            <p:tav tm="95000">
                                              <p:val>
                                                <p:strVal val="0.38*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64" dur="1" fill="hold">
                                              <p:stCondLst>
                                                <p:cond delay="12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5" presetID="6" presetClass="emph" presetSubtype="0" fill="hold" nodeType="withEffect">
                                      <p:stCondLst>
                                        <p:cond delay="11776"/>
                                      </p:stCondLst>
                                      <p:childTnLst>
                                        <p:animScale>
                                          <p:cBhvr>
                                            <p:cTn id="1066" dur="512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0" y="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7" presetID="6" presetClass="emph" presetSubtype="0" accel="5000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Scale>
                                          <p:cBhvr>
                                            <p:cTn id="1068" dur="2816" fill="hold"/>
                                            <p:tgtEl>
                                              <p:spTgt spid="55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12288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2816"/>
                                            <p:tgtEl>
                                              <p:spTgt spid="5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2815"/>
                                              </p:stCondLst>
                                            </p:cTn>
                                            <p:tgtEl>
                                              <p:spTgt spid="5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4" dur="32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5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7" dur="32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8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0" dur="32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1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3" dur="32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4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6" dur="32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7" presetID="10" presetClass="entr" presetSubtype="0" fill="hold" grpId="0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9" dur="32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0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1" dur="13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57000" y="5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2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3" dur="13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67000" y="6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4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5" dur="13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79000" y="7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6" presetID="6" presetClass="emph" presetSubtype="0" fill="hold" grpId="2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7" dur="13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73000" y="73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8" presetID="6" presetClass="emph" presetSubtype="0" fill="hold" grpId="4" nodeType="withEffect">
                                      <p:stCondLst>
                                        <p:cond delay="12160"/>
                                      </p:stCondLst>
                                      <p:childTnLst>
                                        <p:animScale>
                                          <p:cBhvr>
                                            <p:cTn id="1099" dur="13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0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3.95833E-6 -0.00023 C 0.03138 -0.00394 0.10482 -0.01968 0.12982 -0.02917 C 0.15534 -0.03866 0.1642 -0.0338 0.19193 -0.06574 C 0.21967 -0.09769 0.26485 -0.19445 0.29649 -0.2206 C 0.32813 -0.24676 0.3586 -0.23172 0.38191 -0.22246 C 0.40521 -0.2132 0.42123 -0.19028 0.43633 -0.16459 C 0.45144 -0.13889 0.46927 -0.10718 0.47253 -0.06806 C 0.47579 -0.02894 0.48008 0.02801 0.45625 0.07037 C 0.43243 0.11273 0.40157 0.17963 0.32969 0.18657 C 0.17605 0.20115 0.08464 0.12453 0.05938 0.07963 C 0.02149 -0.00718 0.07904 -0.07176 0.1586 -0.09514 " pathEditMode="relative" rAng="0" ptsTypes="aaasaaaaaaa">
                                          <p:cBhvr>
                                            <p:cTn id="1101" dur="3328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0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2" presetID="6" presetClass="emph" presetSubtype="0" accel="50000" decel="50000" autoRev="1" fill="hold" grpId="3" nodeType="withEffect">
                                      <p:stCondLst>
                                        <p:cond delay="13824"/>
                                      </p:stCondLst>
                                      <p:childTnLst>
                                        <p:animScale>
                                          <p:cBhvr>
                                            <p:cTn id="1103" dur="128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174000" y="174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78 -4.81481E-6 C -0.00885 0.03149 -0.01197 0.16297 -0.00898 0.19144 C -0.00598 0.21922 0.00612 0.24538 0.02616 0.24167 C 0.04621 0.23797 0.08435 0.20417 0.10465 0.19237 C 0.12469 0.17801 0.15073 0.16297 0.16179 0.16899 C 0.17298 0.17408 0.17533 0.20417 0.17559 0.21505 C 0.17572 0.22292 0.17493 0.23033 0.17246 0.24005 C 0.17012 0.24862 0.16556 0.25672 0.16166 0.26413 C 0.15736 0.27061 0.1506 0.27454 0.14747 0.27547 C 0.14422 0.27547 0.13797 0.27547 0.13172 0.27153 C 0.12561 0.26667 0.10309 0.23704 0.10048 0.20788 C 0.09788 0.17801 0.11025 0.09815 0.13927 0.072 C 0.16843 0.04561 0.27164 0.06227 0.30041 0.18172 C 0.32605 0.28033 0.32032 0.3125 0.31876 0.38982 " pathEditMode="relative" rAng="0" ptsTypes="AAAAAAAAAAAAAA">
                                          <p:cBhvr>
                                            <p:cTn id="1105" dur="3328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580" y="194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07" dur="1664" fill="hold"/>
                                            <p:tgtEl>
                                              <p:spTgt spid="5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3.7037E-6 C -0.00743 -0.06666 -0.01263 -0.2949 -0.01224 -0.33773 C -0.01185 -0.37939 -0.00821 -0.43912 -0.00013 -0.4868 C 0.00781 -0.53402 0.04817 -0.6618 0.08606 -0.69027 C 0.12382 -0.71875 0.16888 -0.70254 0.19101 -0.68958 C 0.21302 -0.67685 0.22812 -0.65926 0.23984 -0.64768 C 0.2513 -0.63588 0.25338 -0.63055 0.26002 -0.6206 C 0.26666 -0.61064 0.27395 -0.59976 0.27994 -0.58796 C 0.28593 -0.57639 0.29166 -0.56458 0.29609 -0.55 C 0.30052 -0.53564 0.30208 -0.53148 0.30625 -0.50231 C 0.31041 -0.47338 0.31002 -0.42014 0.30677 -0.36805 C 0.30351 -0.3162 0.29869 -0.22152 0.26302 -0.18958 C 0.16797 -0.12731 0.09492 -0.19861 0.04648 -0.24051 C -0.00235 -0.28287 -0.04102 -0.34351 -0.06654 -0.39375 " pathEditMode="relative" rAng="0" ptsTypes="AAAAAAAAAAAAAA">
                                          <p:cBhvr>
                                            <p:cTn id="1109" dur="3328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01" y="-353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0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1" dur="1664" fill="hold"/>
                                            <p:tgtEl>
                                              <p:spTgt spid="562"/>
                                            </p:tgtEl>
                                          </p:cBhvr>
                                          <p:by x="137000" y="137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2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8.33333E-7 3.33333E-6 C -0.0263 -0.00232 -0.11185 -0.00417 -0.13997 -0.00741 C -0.1681 -0.01088 -0.18008 -0.01135 -0.19739 -0.02292 C -0.21471 -0.03449 -0.26172 -0.0544 -0.2776 -0.12963 C -0.29349 -0.20486 -0.27461 -0.23033 -0.26042 -0.25348 C -0.24622 -0.27662 -0.23268 -0.27292 -0.22344 -0.27616 C -0.21406 -0.27917 -0.2112 -0.27709 -0.20417 -0.275 C -0.19779 -0.27338 -0.19075 -0.27037 -0.18437 -0.26736 C -0.17812 -0.26436 -0.17187 -0.26088 -0.16562 -0.25695 C -0.15937 -0.25301 -0.15911 -0.25463 -0.14713 -0.24398 C -0.13516 -0.23311 -0.11862 -0.2213 -0.09375 -0.1926 C -0.06888 -0.16389 -0.03893 -0.12523 -0.03008 -0.0551 C -0.01706 0.04027 -0.0845 0.14537 -0.12721 0.18703 C -0.16992 0.22824 -0.2276 0.20532 -0.25404 0.21018 " pathEditMode="relative" rAng="0" ptsTypes="AAAAAAAAAAAAAA">
                                          <p:cBhvr>
                                            <p:cTn id="1113" dur="3328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180" y="-32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4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65 -2.59259E-6 C 0.0026 0.0426 0.00313 0.1257 0.00013 0.16019 C -0.00312 0.19375 -0.00417 0.20347 -0.01393 0.22871 C -0.02344 0.25394 -0.0474 0.28635 -0.06745 0.29097 C -0.08685 0.29537 -0.10247 0.2676 -0.11016 0.25278 C -0.11784 0.23773 -0.11927 0.21597 -0.1194 0.20278 C -0.11953 0.18982 -0.1181 0.18635 -0.11615 0.17871 C -0.11419 0.17107 -0.11094 0.16389 -0.10794 0.15741 C -0.10495 0.15047 -0.10221 0.14329 -0.09857 0.1382 C -0.09518 0.13218 -0.09075 0.12801 -0.08607 0.12454 C -0.08138 0.1206 -0.06276 0.11644 -0.04844 0.11991 C -0.03398 0.12338 -0.00234 0.14676 0.01823 0.18797 C 0.0388 0.2294 0.08151 0.32385 0.06758 0.4257 C 0.05495 0.50324 -0.00729 0.5 -0.03034 0.49792 " pathEditMode="relative" rAng="0" ptsTypes="AAAAAAAAAAAAAA">
                                          <p:cBhvr>
                                            <p:cTn id="1115" dur="3328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3" y="2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16" presetID="6" presetClass="emph" presetSubtype="0" accel="50000" decel="50000" autoRev="1" fill="hold" grpId="3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Scale>
                                          <p:cBhvr>
                                            <p:cTn id="1117" dur="1664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126000" y="126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8" presetID="0" presetClass="path" presetSubtype="0" accel="50000" decel="50000" fill="hold" grpId="1" nodeType="withEffect">
                                      <p:stCondLst>
                                        <p:cond delay="13440"/>
                                      </p:stCondLst>
                                      <p:childTnLst>
                                        <p:animMotion origin="layout" path="M -0.00052 -0.00023 C -0.01081 -0.03634 -0.04062 -0.14699 -0.05026 -0.18101 C -0.0612 -0.22569 -0.06198 -0.22546 -0.07018 -0.26713 C -0.07812 -0.30949 -0.08906 -0.36365 -0.09141 -0.42083 C -0.09414 -0.47824 -0.09101 -0.50393 -0.08281 -0.53217 C -0.07487 -0.56088 -0.06901 -0.56666 -0.06315 -0.57731 C -0.05742 -0.58726 -0.0526 -0.58958 -0.04726 -0.59444 C -0.04219 -0.59953 -0.03737 -0.60277 -0.03216 -0.60648 C -0.02682 -0.60972 -0.02331 -0.61365 -0.01588 -0.61458 C -0.00885 -0.61574 0.00104 -0.61736 0.01159 -0.6125 C 0.0224 -0.6074 0.03464 -0.6074 0.04792 -0.58449 C 0.0612 -0.56157 0.08789 -0.48495 0.06641 -0.40046 C 0.02018 -0.23009 -0.04062 -0.20601 -0.09023 -0.19236 C -0.13984 -0.1787 -0.20182 -0.25625 -0.22669 -0.28564 " pathEditMode="relative" rAng="0" ptsTypes="AAAAAAAAAAAAAA">
                                          <p:cBhvr>
                                            <p:cTn id="1119" dur="3328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565" y="-30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0" presetID="10" presetClass="entr" presetSubtype="0" fill="hold" grpId="1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set>
                                          <p:cBhvr>
                                            <p:cTn id="1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2" dur="128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3" presetID="0" presetClass="path" presetSubtype="0" decel="50000" fill="hold" grpId="0" nodeType="withEffect">
                                      <p:stCondLst>
                                        <p:cond delay="14080"/>
                                      </p:stCondLst>
                                      <p:childTnLst>
                                        <p:animMotion origin="layout" path="M -0.00039 -0.00046 C 0.00378 0.0088 0.0056 0.02547 0.0069 0.03403 C 0.00834 0.04236 0.00821 0.04537 0.00808 0.0507 C 0.00795 0.05602 0.00729 0.06297 0.00651 0.06806 C 0.00573 0.07338 0.00573 0.07547 0.00378 0.08264 C 0.00183 0.08982 -0.00351 0.11482 -0.01601 0.13287 C -0.02851 0.15116 -0.05833 0.19607 -0.10195 0.15718 C -0.14505 0.11852 -0.12591 -0.06226 -0.09075 -0.08171 C -0.0556 -0.10115 -0.01758 -0.04375 -0.01849 0.01482 " pathEditMode="relative" rAng="0" ptsTypes="AAAAAAAAA">
                                          <p:cBhvr>
                                            <p:cTn id="1124" dur="2688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885" y="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5" presetID="10" presetClass="entr" presetSubtype="0" fill="hold" grpId="1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set>
                                          <p:cBhvr>
                                            <p:cTn id="1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7" dur="128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8" presetID="0" presetClass="path" presetSubtype="0" decel="50000" fill="hold" grpId="0" nodeType="withEffect">
                                      <p:stCondLst>
                                        <p:cond delay="14208"/>
                                      </p:stCondLst>
                                      <p:childTnLst>
                                        <p:animMotion origin="layout" path="M -2.91667E-6 -0.00069 C -0.00429 0.00232 -0.01627 0.00649 -0.022 0.01389 C -0.02799 0.0213 -0.02747 0.03033 -0.03099 0.0375 C -0.0345 0.04468 -0.03815 0.04815 -0.04205 0.05232 C -0.04609 0.05649 -0.05078 0.05996 -0.05508 0.06274 C -0.05989 0.06528 -0.06002 0.06806 -0.06927 0.06783 C -0.07864 0.0676 -0.0944 0.07385 -0.11119 0.06135 C -0.12812 0.04885 -0.15989 0.01389 -0.16119 -0.0375 C -0.1625 -0.08842 -0.08138 -0.20347 -0.03698 -0.15902 C 0.00716 -0.11458 -0.0375 -0.01273 -0.03815 0.02593 " pathEditMode="relative" rAng="0" ptsTypes="AAAAAAAAAA">
                                          <p:cBhvr>
                                            <p:cTn id="1129" dur="256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60" y="-49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0" presetID="42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1586 -0.09514 L 0.24831 -0.0044 " pathEditMode="relative" rAng="0" ptsTypes="AA">
                                          <p:cBhvr>
                                            <p:cTn id="1131" dur="64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5" y="4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2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0.31876 0.38982 L 0.12521 0.38519 " pathEditMode="relative" rAng="0" ptsTypes="AA">
                                          <p:cBhvr>
                                            <p:cTn id="1133" dur="64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684" y="-231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4" presetID="35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034 0.49792 L -0.13268 0.38681 " pathEditMode="relative" rAng="0" ptsTypes="AA">
                                          <p:cBhvr>
                                            <p:cTn id="1135" dur="64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6" presetID="63" presetClass="path" presetSubtype="0" accel="50000" fill="hold" grpId="4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6654 -0.39375 L 0.12565 -0.39375 " pathEditMode="relative" rAng="0" ptsTypes="AA">
                                          <p:cBhvr>
                                            <p:cTn id="1137" dur="640" fill="hold"/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6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3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38" presetID="6" presetClass="emph" presetSubtype="0" accel="50000" fill="hold" grpId="3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Scale>
                                          <p:cBhvr>
                                            <p:cTn id="1139" dur="640" fill="hold"/>
                                            <p:tgtEl>
                                              <p:spTgt spid="56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0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267 -0.28565 L -0.13477 -0.39676 " pathEditMode="relative" rAng="0" ptsTypes="AA">
                                          <p:cBhvr>
                                            <p:cTn id="1141" dur="640" fill="hold"/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6" y="-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2" presetID="64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25404 0.21018 L -0.25677 0.00069 " pathEditMode="relative" rAng="0" ptsTypes="AA">
                                          <p:cBhvr>
                                            <p:cTn id="1143" dur="640" fill="hold"/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4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1849 0.01482 L -0.02057 0.2088 " pathEditMode="relative" rAng="0" ptsTypes="AA">
                                          <p:cBhvr>
                                            <p:cTn id="1145" dur="640" fill="hold"/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0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146" presetID="42" presetClass="path" presetSubtype="0" accel="50000" fill="hold" grpId="2" nodeType="withEffect">
                                      <p:stCondLst>
                                        <p:cond delay="16768"/>
                                      </p:stCondLst>
                                      <p:childTnLst>
                                        <p:animMotion origin="layout" path="M -0.03815 0.02593 L -0.13932 0.12431 " pathEditMode="relative" rAng="0" ptsTypes="AA">
                                          <p:cBhvr>
                                            <p:cTn id="1147" dur="640" fill="hold"/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1" y="49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4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3" grpId="0" bldLvl="0" animBg="1"/>
          <p:bldP spid="414" grpId="0" bldLvl="0" animBg="1"/>
          <p:bldP spid="415" grpId="0" bldLvl="0" animBg="1"/>
          <p:bldP spid="416" grpId="0" bldLvl="0" animBg="1"/>
          <p:bldP spid="559" grpId="0" bldLvl="0" animBg="1"/>
          <p:bldP spid="559" grpId="1" bldLvl="0" animBg="1"/>
          <p:bldP spid="559" grpId="2" bldLvl="0" animBg="1"/>
          <p:bldP spid="559" grpId="3" bldLvl="0" animBg="1"/>
          <p:bldP spid="559" grpId="4" bldLvl="0" animBg="1"/>
          <p:bldP spid="560" grpId="0" bldLvl="0" animBg="1"/>
          <p:bldP spid="560" grpId="1" bldLvl="0" animBg="1"/>
          <p:bldP spid="560" grpId="2" bldLvl="0" animBg="1"/>
          <p:bldP spid="560" grpId="3" bldLvl="0" animBg="1"/>
          <p:bldP spid="560" grpId="4" bldLvl="0" animBg="1"/>
          <p:bldP spid="561" grpId="0" bldLvl="0" animBg="1"/>
          <p:bldP spid="561" grpId="1" bldLvl="0" animBg="1"/>
          <p:bldP spid="561" grpId="2" bldLvl="0" animBg="1"/>
          <p:bldP spid="561" grpId="3" bldLvl="0" animBg="1"/>
          <p:bldP spid="561" grpId="4" bldLvl="0" animBg="1"/>
          <p:bldP spid="562" grpId="0" bldLvl="0" animBg="1"/>
          <p:bldP spid="562" grpId="1" bldLvl="0" animBg="1"/>
          <p:bldP spid="562" grpId="2" bldLvl="0" animBg="1"/>
          <p:bldP spid="562" grpId="3" bldLvl="0" animBg="1"/>
          <p:bldP spid="562" grpId="4" bldLvl="0" animBg="1"/>
          <p:bldP spid="563" grpId="0" bldLvl="0" animBg="1"/>
          <p:bldP spid="563" grpId="1" bldLvl="0" animBg="1"/>
          <p:bldP spid="563" grpId="2" bldLvl="0" animBg="1"/>
          <p:bldP spid="564" grpId="0" bldLvl="0" animBg="1"/>
          <p:bldP spid="564" grpId="1" bldLvl="0" animBg="1"/>
          <p:bldP spid="564" grpId="2" bldLvl="0" animBg="1"/>
          <p:bldP spid="565" grpId="0" bldLvl="0" animBg="1"/>
          <p:bldP spid="565" grpId="1" bldLvl="0" animBg="1"/>
          <p:bldP spid="565" grpId="2" bldLvl="0" animBg="1"/>
          <p:bldP spid="566" grpId="0" bldLvl="0" animBg="1"/>
          <p:bldP spid="566" grpId="1" bldLvl="0" animBg="1"/>
          <p:bldP spid="566" grpId="2" bldLvl="0" animBg="1"/>
          <p:bldP spid="566" grpId="3" bldLvl="0" animBg="1"/>
          <p:bldP spid="566" grpId="4" bldLvl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" name="直接连接符 358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连接符 359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接连接符 360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接连接符 361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接连接符 362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4" name="直接连接符 363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5" name="直接连接符 364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6" name="直接连接符 365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7" name="直接连接符 366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" name="直接连接符 367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9" name="直接连接符 388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2" name="直接连接符 391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3" name="直接连接符 392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4" name="直接连接符 393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5" name="直接连接符 394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6" name="直接连接符 395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7" name="直接连接符 396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8" name="直接连接符 397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9" name="直接连接符 398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0" name="直接连接符 399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1" name="直接连接符 400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2" name="直接连接符 401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3" name="直接连接符 402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4" name="直接连接符 403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5" name="直接连接符 404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6" name="直接连接符 405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251516" y="1008800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1741038" y="-27382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65070" y="-27382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8018503" y="125019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9226942" y="841864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9495210" y="2210016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2116613" y="260650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4901" y="4802304"/>
            <a:ext cx="49815" cy="66857"/>
          </a:xfrm>
          <a:prstGeom prst="ellipse">
            <a:avLst/>
          </a:prstGeom>
          <a:solidFill>
            <a:srgbClr val="33ABD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endParaRPr lang="zh-CN" altLang="en-US" sz="100"/>
          </a:p>
        </p:txBody>
      </p:sp>
      <p:grpSp>
        <p:nvGrpSpPr>
          <p:cNvPr id="36" name="实点"/>
          <p:cNvGrpSpPr/>
          <p:nvPr userDrawn="1"/>
        </p:nvGrpSpPr>
        <p:grpSpPr>
          <a:xfrm>
            <a:off x="601638" y="-3785744"/>
            <a:ext cx="8096317" cy="10063639"/>
            <a:chOff x="-1112838" y="-6292080"/>
            <a:chExt cx="14425613" cy="1336040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7534" y="-3951749"/>
            <a:ext cx="8170339" cy="10728077"/>
          </a:xfrm>
          <a:prstGeom prst="rect">
            <a:avLst/>
          </a:prstGeom>
        </p:spPr>
      </p:pic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-1963200"/>
            <a:ext cx="4317364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655291" y="-3935095"/>
            <a:ext cx="7768080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49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5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963232" y="-3521810"/>
            <a:ext cx="7152199" cy="9598910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5">
                  <a:lumMod val="20000"/>
                  <a:lumOff val="80000"/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/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132" tIns="34066" rIns="68132" bIns="34066" numCol="1" rtlCol="0" anchor="t" anchorCtr="0" compatLnSpc="1"/>
            <a:lstStyle/>
            <a:p>
              <a:endParaRPr lang="zh-CN" altLang="en-US" sz="1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34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43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4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07029 1.08704 L 1.07029 1.08727 C 1.06404 1.08009 1.05675 1.0757 1.05155 1.06621 C 1.0492 1.06227 1.05037 1.05486 1.0492 1.04977 C 1.04803 1.04514 1.04582 1.04144 1.04452 1.03704 C 1.04269 1.03171 1.04152 1.02593 1.03983 1.0206 C 1.0384 1.01621 1.03619 1.0125 1.03515 1.0081 C 1.02747 0.97732 1.03397 0.99074 1.02577 0.96621 C 1.01757 0.94236 1.01731 0.94468 1.00924 0.92477 C 1.00768 0.9206 1.00651 0.91597 1.00456 0.91204 C 0.97749 0.85579 1.00781 0.925 0.99063 0.88287 C 0.98595 0.87176 0.97957 0.8625 0.97657 0.84977 C 0.96811 0.81505 0.97371 0.82801 0.96252 0.80787 C 0.96174 0.80093 0.96122 0.79398 0.96017 0.78704 C 0.95315 0.7456 0.95731 0.78796 0.9508 0.74144 L 0.94612 0.70787 C 0.9469 0.67894 0.94729 0.64954 0.94846 0.6206 C 0.9495 0.59074 0.94937 0.59445 0.95315 0.57477 C 0.95393 0.55949 0.95549 0.54421 0.95549 0.52871 C 0.95549 0.50371 0.95445 0.47871 0.95315 0.45371 C 0.95289 0.44954 0.95171 0.44537 0.9508 0.44121 C 0.94833 0.43125 0.94364 0.41528 0.93909 0.4081 C 0.93479 0.40139 0.93037 0.39445 0.92503 0.39121 C 0.91488 0.38542 0.92035 0.3882 0.90863 0.3831 C 0.89848 0.38426 0.8882 0.38496 0.87818 0.38727 C 0.87492 0.38773 0.87154 0.38843 0.8688 0.39121 C 0.86581 0.39421 0.86373 0.39908 0.86178 0.40371 C 0.8541 0.42107 0.85279 0.42431 0.84993 0.44121 C 0.84915 0.44676 0.8485 0.45255 0.84772 0.45787 C 0.84694 0.46227 0.8459 0.46621 0.84538 0.47037 C 0.84433 0.47732 0.84394 0.48449 0.84303 0.49121 C 0.83757 0.52986 0.8429 0.45903 0.836 0.5456 C 0.83522 0.55486 0.83249 0.58935 0.83132 0.59977 C 0.83067 0.60394 0.83041 0.6088 0.82898 0.61204 C 0.81739 0.63843 0.81752 0.63519 0.8032 0.6456 C 0.77821 0.64398 0.75309 0.64491 0.72823 0.64144 C 0.71964 0.63982 0.71353 0.63287 0.70715 0.62477 C 0.70389 0.6206 0.70116 0.61551 0.69778 0.61204 C 0.6888 0.60301 0.69179 0.61412 0.68372 0.59977 C 0.6806 0.59421 0.67253 0.57523 0.66966 0.56644 C 0.66784 0.56088 0.66667 0.55509 0.66498 0.54977 C 0.66355 0.54537 0.66146 0.54167 0.66029 0.53727 C 0.65912 0.53334 0.65912 0.52847 0.65795 0.52477 C 0.656 0.51852 0.65287 0.51389 0.65092 0.50787 C 0.64897 0.50278 0.64793 0.49676 0.64624 0.49121 C 0.64324 0.48264 0.63934 0.47523 0.63673 0.46621 C 0.63036 0.44352 0.63426 0.45463 0.62515 0.43287 C 0.62437 0.42871 0.62398 0.42431 0.62281 0.42037 C 0.62085 0.41435 0.61799 0.40949 0.61578 0.40371 C 0.60524 0.37778 0.61799 0.40371 0.59704 0.36621 C 0.59469 0.36227 0.59313 0.35486 0.59001 0.35371 C 0.58194 0.35093 0.5766 0.34931 0.56892 0.3456 C 0.56645 0.34421 0.56424 0.34236 0.56189 0.34121 C 0.55265 0.33727 0.54302 0.33542 0.53378 0.3331 C 0.53144 0.33171 0.52909 0.33009 0.52675 0.32871 C 0.51517 0.32292 0.50332 0.31991 0.49161 0.31621 L 0.31121 0.3206 C 0.30639 0.3206 0.30184 0.32338 0.29715 0.32477 C 0.29169 0.32616 0.28622 0.32755 0.28075 0.32871 C 0.26891 0.33935 0.27177 0.33773 0.25732 0.3456 C 0.2542 0.34722 0.25108 0.34838 0.24795 0.34977 C 0.24405 0.35116 0.24001 0.35185 0.23624 0.35371 C 0.21606 0.36459 0.23259 0.35903 0.21268 0.37477 C 0.20982 0.37709 0.20656 0.37732 0.20344 0.37871 C 0.2011 0.38171 0.19875 0.38472 0.19641 0.38727 C 0.19329 0.39028 0.1899 0.39213 0.18704 0.3956 C 0.18366 0.39908 0.18092 0.4044 0.17767 0.4081 C 0.17272 0.41343 0.16556 0.4169 0.16127 0.42477 C 0.1584 0.42963 0.15658 0.43565 0.15424 0.44121 C 0.14773 0.47593 0.15853 0.42153 0.14253 0.47871 C 0.14096 0.48426 0.13914 0.48982 0.13771 0.49537 C 0.1368 0.49954 0.1368 0.5044 0.1355 0.50787 C 0.13354 0.51296 0.13081 0.51621 0.12847 0.52037 C 0.12769 0.52616 0.12704 0.53171 0.12613 0.53727 C 0.12469 0.5456 0.12144 0.56227 0.12144 0.5625 C 0.12873 0.66597 0.11988 0.60023 0.13081 0.6456 C 0.13354 0.65741 0.13211 0.66019 0.13771 0.6706 C 0.14109 0.67639 0.15047 0.6838 0.15424 0.68704 C 0.17142 0.68588 0.1886 0.68519 0.20578 0.68287 C 0.20865 0.68264 0.22322 0.67639 0.22687 0.67477 C 0.23155 0.67222 0.23676 0.6713 0.24092 0.66644 C 0.24327 0.66366 0.24548 0.66019 0.24795 0.65787 C 0.24795 0.65787 0.26943 0.64051 0.27372 0.63287 C 0.27724 0.62662 0.28049 0.61945 0.2831 0.61204 C 0.28518 0.60556 0.28622 0.59792 0.28778 0.59144 C 0.29273 0.5375 0.29143 0.56412 0.28544 0.47037 C 0.28505 0.46621 0.28401 0.46204 0.2831 0.45787 C 0.26526 0.38866 0.28036 0.44769 0.26904 0.41227 C 0.26722 0.40671 0.26604 0.40093 0.26435 0.3956 C 0.25993 0.38195 0.25212 0.36574 0.24561 0.3581 C 0.24327 0.35533 0.24079 0.35255 0.23858 0.34977 C 0.23533 0.3456 0.23259 0.34051 0.22921 0.33727 C 0.227 0.33496 0.22426 0.33496 0.22218 0.3331 C 0.21958 0.33079 0.21763 0.32662 0.21515 0.32477 C 0.20826 0.31968 0.2011 0.31621 0.19407 0.31227 C 0.18938 0.30949 0.18405 0.3088 0.18001 0.30394 C 0.17767 0.30116 0.17559 0.29722 0.17285 0.2956 C 0.16686 0.29167 0.15424 0.28727 0.15424 0.2875 C 0.13367 0.26528 0.15151 0.28148 0.12378 0.26621 C 0.11975 0.26412 0.11597 0.26065 0.11207 0.25787 C 0.10973 0.25648 0.10725 0.25556 0.10504 0.25371 C 0.10179 0.25139 0.09892 0.24769 0.09567 0.24537 C 0.0738 0.23102 0.10101 0.25579 0.07211 0.23287 C 0.06964 0.23102 0.06768 0.22685 0.06521 0.22477 C 0.06144 0.2213 0.05727 0.21945 0.0535 0.21644 C 0.0164 0.18704 0.06716 0.22639 0.0371 0.19977 C 0.03489 0.19769 0.03241 0.19699 0.03007 0.19537 C 0.02773 0.19144 0.02564 0.18658 0.02304 0.1831 C 0.01849 0.17685 0.00898 0.16621 0.00898 0.16644 C 0.00742 0.16227 0.00612 0.15764 0.0043 0.15371 C -0.00013 0.14491 -0.00976 0.12894 -0.00976 0.12917 C -0.0151 0.09908 -0.00716 0.1331 -0.01913 0.10787 C -0.02512 0.09491 -0.02238 0.0919 -0.02616 0.07894 C -0.02655 0.07709 -0.02772 0.07616 -0.0285 0.07477 L -0.0285 0.075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2 1.0581 L 0.0492 1.05833 C 0.04621 1.0537 0.03046 1.03078 0.02577 1.0206 C 0.02083 1.00972 0.01653 0.99814 0.01172 0.98703 C 0.00794 0.9787 -0.00312 0.95694 -0.00703 0.9456 C -0.01796 0.91458 -0.00534 0.94351 -0.0164 0.9081 C -0.01835 0.90208 -0.02147 0.89722 -0.02343 0.8912 C -0.02538 0.88611 -0.02655 0.88032 -0.02811 0.87476 C -0.02759 0.86666 -0.02785 0.81041 -0.01874 0.79143 C -0.01406 0.78148 -0.00768 0.77893 -0.00234 0.7706 C 0.00091 0.76551 0.00339 0.75856 0.00703 0.75416 C 0.00976 0.75 0.01341 0.74907 0.0164 0.7456 C 0.02278 0.73773 0.02812 0.72662 0.03514 0.7206 C 0.07588 0.68426 0.02044 0.73263 0.05154 0.70787 C 0.05623 0.70416 0.06052 0.69838 0.0656 0.69537 C 0.07003 0.69282 0.07497 0.69282 0.07966 0.6912 C 0.08591 0.68564 0.09189 0.67916 0.0984 0.67476 C 0.10452 0.67037 0.11064 0.66551 0.11714 0.66226 C 0.12014 0.66088 0.12339 0.65949 0.12651 0.65833 C 0.12886 0.65694 0.13107 0.65486 0.13354 0.65393 C 0.13966 0.65092 0.14617 0.6493 0.15229 0.64537 C 0.15463 0.64444 0.15697 0.64305 0.15931 0.64143 C 0.16244 0.63888 0.1653 0.63495 0.16869 0.63287 C 0.17311 0.63055 0.17806 0.63032 0.18274 0.62893 C 0.18665 0.62754 0.19055 0.62638 0.19446 0.62453 C 0.20682 0.61944 0.19719 0.61898 0.21554 0.61643 C 0.23181 0.61412 0.24834 0.61365 0.26474 0.6125 C 0.27541 0.60902 0.29051 0.60601 0.30223 0.6 C 0.30691 0.59745 0.31147 0.59398 0.31628 0.59143 C 0.31928 0.58958 0.32253 0.58865 0.32566 0.5875 C 0.328 0.58611 0.33021 0.58402 0.33268 0.5831 C 0.35143 0.57546 0.3414 0.58217 0.35846 0.57453 C 0.3608 0.57361 0.36301 0.57176 0.36548 0.5706 C 0.36848 0.56898 0.3716 0.56759 0.37485 0.5662 C 0.38878 0.56157 0.40167 0.56018 0.41468 0.54976 C 0.44774 0.52291 0.41091 0.54884 0.43343 0.52893 C 0.44501 0.51851 0.44878 0.52222 0.4592 0.50393 C 0.46818 0.48773 0.46336 0.49467 0.47325 0.4831 C 0.47872 0.45347 0.4769 0.46851 0.47325 0.41203 C 0.47286 0.40787 0.47195 0.40347 0.47091 0.39976 C 0.46883 0.39236 0.46597 0.38588 0.46388 0.3787 C 0.44462 0.31551 0.46427 0.36875 0.44514 0.32893 C 0.43512 0.3081 0.44644 0.32384 0.43343 0.30393 C 0.43186 0.30162 0.41989 0.28564 0.41703 0.28287 C 0.41325 0.27963 0.40909 0.27777 0.40531 0.27476 C 0.4005 0.27083 0.39594 0.26597 0.39125 0.26226 C 0.38891 0.26041 0.38644 0.25995 0.38423 0.2581 C 0.38162 0.25578 0.37967 0.25185 0.3772 0.24976 C 0.37264 0.2456 0.36522 0.24398 0.3608 0.24143 C 0.33425 0.22569 0.3621 0.23888 0.33971 0.2287 C 0.26852 0.2368 0.32214 0.22662 0.29286 0.23726 C 0.28817 0.23888 0.28335 0.23935 0.2788 0.24143 C 0.27398 0.24351 0.26474 0.24976 0.26474 0.25 L 0.12417 0.2456 C 0.12092 0.24537 0.11792 0.24259 0.1148 0.24143 C 0.1109 0.23981 0.10686 0.23865 0.10309 0.23726 C 0.09983 0.23588 0.09684 0.23426 0.09371 0.2331 C 0.08981 0.23148 0.08578 0.23055 0.082 0.2287 C 0.07953 0.22777 0.07731 0.22569 0.07497 0.22453 C 0.07029 0.22291 0.0656 0.22199 0.06092 0.2206 C 0.02421 0.19444 0.07003 0.22592 0.03983 0.20787 C 0.01328 0.19236 0.04113 0.20555 0.01874 0.19537 C 0.00182 0.17546 0.00859 0.18588 -0.00234 0.16643 C -0.00755 0.12037 -0.00455 0.13819 -0.00937 0.11203 C -0.00859 0.09282 -0.00872 0.07338 -0.00703 0.05416 C -0.00638 0.0456 -0.00234 0.02893 -0.00234 0.02916 L -1.35364E-6 -0.00024 L -1.35364E-6 4.07407E-6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3 0.87176 L 0.55603 0.87199 C 0.56748 0.86458 0.57868 0.85555 0.59039 0.84953 C 0.59443 0.84722 0.62827 0.83888 0.631 0.83865 C 0.63933 0.83333 0.65274 0.8243 0.66224 0.82199 C 0.7186 0.80486 0.7143 0.80995 0.78407 0.80486 C 0.78927 0.80347 0.79448 0.80185 0.79969 0.7993 C 0.80593 0.79629 0.81843 0.78819 0.81843 0.78888 C 0.82155 0.78101 0.82429 0.77338 0.8278 0.7662 C 0.83157 0.7581 0.83678 0.75254 0.84029 0.74421 C 0.84199 0.73958 0.84615 0.7074 0.84654 0.70509 C 0.84589 0.6912 0.84693 0.64004 0.84029 0.6162 C 0.83366 0.59305 0.83535 0.60439 0.82468 0.58842 C 0.82116 0.5831 0.81895 0.57569 0.8153 0.57176 C 0.81049 0.56643 0.80463 0.56527 0.79969 0.56088 C 0.7963 0.55787 0.79331 0.55324 0.79031 0.54976 C 0.78602 0.54398 0.78237 0.53703 0.77782 0.5331 C 0.77391 0.52939 0.76949 0.52916 0.76532 0.52731 C 0.7622 0.52384 0.75947 0.51851 0.75595 0.51643 C 0.74255 0.5074 0.72888 0.50532 0.71534 0.49976 C 0.70688 0.49606 0.69035 0.48865 0.69035 0.48888 C 0.68723 0.48472 0.68424 0.48032 0.68098 0.47731 C 0.65508 0.45439 0.68905 0.49259 0.66224 0.46088 C 0.65807 0.44953 0.64909 0.44051 0.64961 0.42731 C 0.65183 0.38287 0.65326 0.33842 0.65599 0.29398 C 0.65638 0.28657 0.65716 0.27847 0.65912 0.27176 C 0.66237 0.25972 0.66458 0.24351 0.67161 0.23842 C 0.72589 0.19976 0.68463 0.22615 0.71534 0.21064 C 0.73357 0.20115 0.71521 0.2081 0.73721 0.19953 C 0.74814 0.19513 0.76051 0.19143 0.77157 0.18842 C 0.77873 0.18634 0.78615 0.18472 0.79344 0.1831 C 0.79539 0.17407 0.79917 0.16805 0.79969 0.16064 C 0.8006 0.14375 0.79721 0.12291 0.79031 0.11088 C 0.78758 0.10578 0.7842 0.10277 0.78094 0.09953 C 0.77678 0.09537 0.77261 0.09166 0.76845 0.08773 C 0.76272 0.08379 0.75205 0.07963 0.74658 0.07754 C 0.74138 0.07523 0.73604 0.07384 0.73096 0.07199 C 0.72667 0.07013 0.72263 0.06805 0.71847 0.06643 C 0.68931 0.06805 0.6599 0.06481 0.631 0.07199 C 0.62202 0.07407 0.60588 0.09398 0.59664 0.10509 C 0.59456 0.11088 0.59195 0.11574 0.59039 0.12199 C 0.58193 0.15162 0.5887 0.19444 0.59039 0.22199 C 0.59078 0.22893 0.59195 0.23703 0.59352 0.24421 C 0.59508 0.25185 0.59768 0.25879 0.59976 0.26643 C 0.60081 0.27731 0.60159 0.28865 0.60289 0.29953 C 0.60367 0.30694 0.60601 0.31412 0.60601 0.32176 C 0.60601 0.35324 0.60445 0.38495 0.60289 0.4162 C 0.60263 0.41967 0.5982 0.44976 0.59664 0.45509 C 0.59234 0.46805 0.58428 0.48379 0.5779 0.49398 C 0.57178 0.50347 0.56579 0.51365 0.55915 0.52176 C 0.55525 0.52662 0.55069 0.52893 0.54666 0.5331 C 0.54132 0.53819 0.53638 0.54467 0.53104 0.54976 C 0.52076 0.55926 0.51022 0.56828 0.4998 0.57754 C 0.49356 0.58287 0.48796 0.59236 0.48093 0.59421 C 0.4687 0.59722 0.45568 0.59953 0.44357 0.60509 C 0.44032 0.60671 0.43733 0.60879 0.43407 0.61088 C 0.42249 0.60972 0.37394 0.6081 0.35299 0.59953 C 0.34648 0.59676 0.34036 0.59236 0.33424 0.58842 C 0.32058 0.57939 0.30704 0.57013 0.29363 0.56088 C 0.26031 0.5375 0.29598 0.56458 0.2624 0.52731 C 0.25953 0.52407 0.25589 0.52476 0.25302 0.52176 C 0.24639 0.51527 0.2404 0.50717 0.23428 0.49976 L 0.22491 0.48865 C 0.22283 0.4831 0.22048 0.47754 0.21866 0.47199 C 0.20278 0.42222 0.22127 0.47338 0.20617 0.43287 C 0.20513 0.42546 0.20304 0.41805 0.20304 0.41088 C 0.20304 0.38819 0.20461 0.36597 0.20617 0.34398 C 0.2076 0.32245 0.2115 0.31504 0.21554 0.29398 C 0.21684 0.28657 0.21762 0.27939 0.21866 0.27176 C 0.21671 0.23842 0.21944 0.21921 0.20916 0.19421 C 0.20669 0.18773 0.20317 0.1824 0.19992 0.17592 C 0.18977 0.1618 0.18053 0.14884 0.16868 0.13842 C 0.16569 0.13564 0.1623 0.13518 0.15931 0.1331 C 0.15502 0.12939 0.15111 0.12476 0.14682 0.12199 C 0.14278 0.11898 0.13836 0.11828 0.13432 0.1162 C 0.1217 0.10949 0.11519 0.1037 0.10308 0.09953 C 0.07952 0.09189 0.06299 0.09166 0.03748 0.08773 C 0.03436 0.08588 0.03098 0.08449 0.02811 0.08287 C 0.0151 0.07129 0.01562 0.06342 0.00625 0.03865 C 0.00416 0.0331 1.80789E-6 0.0287 1.80789E-6 0.02199 L 1.80789E-6 -0.00024 L 1.80789E-6 4.07407E-6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322 1.23102 L -0.57322 1.23125 C -0.58259 1.22546 -0.59222 1.22129 -0.60146 1.21435 C -0.60471 1.2118 -0.60732 1.20625 -0.6107 1.20347 C -0.61357 1.20069 -0.61695 1.19977 -0.62007 1.19791 C -0.62541 1.19421 -0.63036 1.18981 -0.63569 1.18657 C -0.63986 1.18426 -0.64415 1.18379 -0.64819 1.18125 C -0.66081 1.17315 -0.6789 1.16065 -0.69192 1.14791 C -0.69713 1.14259 -0.7022 1.13634 -0.70754 1.13102 C -0.71366 1.12523 -0.72029 1.12083 -0.72628 1.11435 C -0.7678 1.07014 -0.69765 1.13541 -0.75752 1.06435 L -0.76689 1.05347 C -0.76897 1.04768 -0.77158 1.04282 -0.77314 1.0368 C -0.78056 1.00579 -0.77548 0.94375 -0.77314 0.92546 C -0.77145 0.9125 -0.76728 0.89745 -0.76064 0.89213 C -0.73865 0.87153 -0.75713 0.88773 -0.73878 0.87546 C -0.73344 0.87129 -0.72836 0.8669 -0.72316 0.86458 C -0.71899 0.86204 -0.7147 0.86157 -0.71066 0.85833 C -0.70624 0.85602 -0.70246 0.84977 -0.69817 0.84791 C -0.69205 0.84352 -0.67942 0.83657 -0.67942 0.8368 L -0.52948 0.8412 C -0.52519 0.8412 -0.52128 0.84791 -0.51699 0.84791 C -0.492 0.84791 -0.46701 0.84398 -0.44215 0.8412 C -0.43785 0.83866 -0.4333 0.83588 -0.42952 0.83125 C -0.4182 0.8169 -0.4221 0.81504 -0.4139 0.79768 C -0.41117 0.79166 -0.40766 0.78541 -0.40453 0.78102 C -0.40375 0.77546 -0.40232 0.77014 -0.40167 0.76389 C -0.39907 0.75046 -0.39855 0.73819 -0.39542 0.72523 C -0.39334 0.71666 -0.39061 0.71111 -0.38904 0.70324 C -0.38553 0.6868 -0.38488 0.66342 -0.3828 0.64791 C -0.38188 0.64213 -0.38058 0.6368 -0.37954 0.63102 C -0.38058 0.60717 -0.38123 0.58287 -0.3828 0.55879 C -0.38345 0.54768 -0.388 0.53379 -0.39217 0.52569 C -0.41117 0.48773 -0.40596 0.49815 -0.4264 0.47546 C -0.42952 0.47199 -0.43226 0.46713 -0.43577 0.46435 C -0.43967 0.46157 -0.44423 0.46134 -0.4484 0.45879 C -0.45373 0.45579 -0.45855 0.45092 -0.46388 0.44745 C -0.47651 0.44028 -0.47833 0.44329 -0.492 0.43657 C -0.49838 0.43356 -0.51074 0.42546 -0.51074 0.42569 C -0.53157 0.42754 -0.55239 0.42685 -0.57322 0.43125 C -0.57972 0.43241 -0.58558 0.43889 -0.59196 0.44236 L -0.60445 0.44745 C -0.60758 0.45324 -0.61044 0.45949 -0.61383 0.46435 C -0.61669 0.46875 -0.62085 0.47037 -0.62333 0.47546 C -0.62515 0.48009 -0.62515 0.4868 -0.62645 0.49213 C -0.63803 0.54028 -0.62827 0.49213 -0.63569 0.53102 C -0.63465 0.54213 -0.63439 0.5537 -0.63257 0.56458 C -0.63075 0.57523 -0.6215 0.60208 -0.61695 0.60903 C -0.61435 0.61273 -0.6107 0.61227 -0.60758 0.61435 C -0.5753 0.63889 -0.6189 0.61134 -0.57634 0.6368 L -0.56697 0.64213 C -0.56385 0.64398 -0.56085 0.64722 -0.5576 0.64791 L -0.52948 0.65324 C -0.48054 0.65162 -0.43161 0.65278 -0.3828 0.64791 C -0.37707 0.64722 -0.37225 0.6412 -0.36705 0.6368 C -0.36379 0.63379 -0.36067 0.62986 -0.35768 0.62569 C -0.35169 0.6169 -0.34557 0.60463 -0.34206 0.59236 C -0.34062 0.58704 -0.34062 0.58055 -0.33893 0.57546 C -0.33334 0.55787 -0.32058 0.53912 -0.31707 0.51991 C -0.31603 0.51435 -0.3155 0.50856 -0.31394 0.50324 C -0.30665 0.48032 -0.30392 0.46944 -0.29208 0.45879 C -0.28336 0.45116 -0.26891 0.44977 -0.26084 0.44745 C -0.24066 0.43588 -0.26175 0.44722 -0.22648 0.43657 C -0.22218 0.43541 -0.21815 0.43264 -0.21411 0.43125 C -0.20891 0.42916 -0.20344 0.42778 -0.19849 0.42546 C -0.1899 0.42176 -0.18183 0.4162 -0.17337 0.41458 C -0.164 0.41273 -0.1545 0.41111 -0.14526 0.40879 C -0.14005 0.40764 -0.13485 0.40579 -0.12964 0.40347 C -0.1161 0.39676 -0.1092 0.38842 -0.09541 0.38657 C -0.0725 0.38356 -0.04946 0.3831 -0.02655 0.38102 C -0.02486 0.38055 -0.0013 0.37268 0.00143 0.37014 C 0.00833 0.36412 0.02017 0.34791 0.02017 0.34815 C 0.02121 0.34051 0.02186 0.33264 0.0233 0.32546 C 0.02668 0.30949 0.03058 0.30046 0.03579 0.2868 C 0.0367 0.27963 0.03983 0.25579 0.04191 0.24768 C 0.04373 0.2419 0.04672 0.23704 0.04842 0.23102 C 0.04985 0.22592 0.04985 0.21967 0.05154 0.21435 C 0.05505 0.20278 0.06169 0.19375 0.06403 0.18125 C 0.06508 0.17569 0.06573 0.16991 0.06716 0.16458 C 0.07497 0.13634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7176 1.03865 L -0.27176 1.03889 C -0.26343 1.03125 -0.25536 1.02314 -0.24677 1.01643 C -0.24378 1.01389 -0.24053 1.01296 -0.2374 1.01064 C -0.23324 1.0074 -0.22933 1.00231 -0.22491 0.99976 C -0.21996 0.99676 -0.2145 0.99606 -0.20929 0.99421 C -0.19094 0.97777 -0.20122 0.98564 -0.17805 0.97199 C -0.17493 0.97014 -0.17154 0.96967 -0.16868 0.96643 C -0.16556 0.96273 -0.16269 0.9581 -0.15931 0.95532 C -0.13887 0.93726 -0.15931 0.97314 -0.12495 0.92731 C -0.10803 0.90486 -0.1174 0.91412 -0.09683 0.89953 C -0.09371 0.89444 -0.09137 0.8868 -0.08746 0.88333 C -0.08173 0.87731 -0.06872 0.87199 -0.06872 0.87222 C -0.06664 0.86666 -0.0656 0.85879 -0.06247 0.85532 C -0.05896 0.85092 -0.05401 0.85231 -0.04998 0.84953 C -0.041 0.84351 -0.03592 0.83657 -0.02811 0.82777 C -0.02069 0.7875 -0.0298 0.83726 -0.02186 0.78865 C -0.02108 0.7831 -0.01978 0.77777 -0.01874 0.77199 C -0.01978 0.7537 -0.0203 0.73472 -0.02186 0.71643 C -0.02238 0.71064 -0.02303 0.70416 -0.02499 0.69976 C -0.03045 0.6875 -0.03527 0.67037 -0.04373 0.66643 L -0.05622 0.66111 C -0.08486 0.62916 -0.07171 0.6375 -0.09371 0.62754 C -0.09892 0.62222 -0.10399 0.61551 -0.10933 0.61088 C -0.11714 0.60416 -0.13028 0.60185 -0.13744 0.59976 C -0.20044 0.55509 -0.13939 0.59421 -0.303 0.59421 C -0.3427 0.59421 -0.38214 0.59051 -0.42171 0.58842 C -0.42795 0.58703 -0.43433 0.58541 -0.44045 0.5831 C -0.4437 0.58171 -0.4467 0.5787 -0.44982 0.57754 C -0.45607 0.57523 -0.46245 0.5743 -0.46856 0.57222 C -0.47182 0.57083 -0.47481 0.56782 -0.47793 0.56643 C -0.49498 0.55949 -0.51099 0.55995 -0.52791 0.54976 C -0.54145 0.54189 -0.53416 0.5456 -0.54978 0.53889 C -0.5529 0.53495 -0.5559 0.53055 -0.55915 0.52754 C -0.56371 0.52338 -0.57711 0.51805 -0.58102 0.51643 C -0.58414 0.51088 -0.58779 0.50578 -0.59039 0.49976 C -0.59508 0.48912 -0.60289 0.4662 -0.60289 0.46643 C -0.6021 0.45046 -0.60236 0.41412 -0.59664 0.39398 C -0.59377 0.38379 -0.58623 0.36689 -0.58102 0.36088 C -0.57829 0.3574 -0.57464 0.35787 -0.57165 0.35532 C -0.56839 0.35231 -0.56579 0.34676 -0.56228 0.34421 C -0.55837 0.3412 -0.55382 0.3412 -0.54978 0.33842 C -0.54549 0.33564 -0.54184 0.32986 -0.53729 0.32754 C -0.5313 0.3243 -0.52479 0.32384 -0.51854 0.32176 C -0.49264 0.31342 -0.51308 0.31967 -0.49043 0.31088 C -0.48535 0.30879 -0.48002 0.30717 -0.47481 0.30532 L -0.22491 0.31088 C -0.21762 0.31111 -0.21046 0.31643 -0.20304 0.31643 C -0.1489 0.31643 -0.09475 0.3125 -0.0406 0.31088 C -0.03644 0.30902 -0.0324 0.30694 -0.02811 0.30532 C -0.01965 0.30185 -0.01119 0.30046 -0.00312 0.29398 C 0.03528 0.26296 0.00925 0.27939 0.03124 0.2662 C 0.03332 0.26088 0.03554 0.25555 0.03749 0.24976 C 0.0397 0.24236 0.04126 0.23449 0.04374 0.22754 C 0.04647 0.21967 0.04998 0.21273 0.05311 0.20509 C 0.0509 0.16713 0.05675 0.15208 0.04061 0.13287 C 0.03775 0.12963 0.03437 0.12939 0.03124 0.12754 C 0.02838 0.12361 0.01393 0.1037 0.00938 0.09976 C 0.00638 0.09722 0.00052 0.09976 -4.33164E-6 0.09421 C -0.00299 0.06296 -4.33164E-6 0.03125 -4.33164E-6 -0.00024 L -4.33164E-6 3.7037E-6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7321 1.23102 L -0.57321 1.23125 C -0.58258 1.22547 -0.59222 1.2213 -0.60133 1.21436 C -0.60471 1.21181 -0.60731 1.20625 -0.6107 1.20348 C -0.61356 1.2007 -0.61695 1.19977 -0.62007 1.19792 C -0.62541 1.19422 -0.63035 1.18982 -0.63569 1.18658 C -0.63985 1.18426 -0.64415 1.1838 -0.64818 1.18125 C -0.66081 1.17315 -0.6789 1.16065 -0.69192 1.14792 C -0.69712 1.1426 -0.7022 1.13635 -0.70754 1.13102 C -0.71365 1.12523 -0.72029 1.12084 -0.72628 1.11436 C -0.7678 1.06852 -0.69764 1.13542 -0.75752 1.06436 L -0.76689 1.05348 C -0.76897 1.04699 -0.77157 1.04283 -0.77314 1.03681 C -0.78055 1.00417 -0.77548 0.94375 -0.77314 0.92547 C -0.77144 0.9125 -0.76728 0.89699 -0.76064 0.89213 C -0.73864 0.8713 -0.75713 0.88773 -0.73877 0.87547 C -0.73344 0.8713 -0.72836 0.8669 -0.72315 0.86459 C -0.71899 0.86204 -0.71469 0.86158 -0.71066 0.85834 C -0.70623 0.85602 -0.70246 0.84977 -0.69816 0.84792 C -0.69205 0.84352 -0.67942 0.83658 -0.67942 0.83681 L -0.52948 0.84121 C -0.52519 0.84121 -0.52128 0.84792 -0.51699 0.84792 C -0.492 0.84792 -0.467 0.84398 -0.44214 0.84121 C -0.43785 0.83866 -0.43329 0.83588 -0.42952 0.83125 C -0.4182 0.8169 -0.4221 0.81505 -0.4139 0.79769 C -0.41117 0.79167 -0.40765 0.78542 -0.40453 0.78102 C -0.40362 0.77547 -0.40232 0.77014 -0.40154 0.76389 C -0.39906 0.75047 -0.39841 0.7382 -0.39529 0.72523 C -0.39334 0.71667 -0.3906 0.71111 -0.38904 0.70324 C -0.38553 0.68681 -0.38475 0.66343 -0.38279 0.64792 C -0.38188 0.64213 -0.38058 0.63681 -0.37954 0.63102 C -0.38058 0.60718 -0.3811 0.58264 -0.38279 0.5588 C -0.38344 0.54769 -0.388 0.53334 -0.39216 0.5257 C -0.41104 0.48773 -0.40596 0.49815 -0.4264 0.47547 C -0.42952 0.47199 -0.43225 0.4669 -0.43577 0.46436 C -0.43967 0.46158 -0.44423 0.46135 -0.44839 0.45834 C -0.45373 0.45579 -0.45854 0.45093 -0.46388 0.44746 C -0.47651 0.44028 -0.47833 0.44329 -0.492 0.43658 C -0.49837 0.43357 -0.51074 0.42547 -0.51074 0.4257 C -0.53156 0.42755 -0.55239 0.42686 -0.57321 0.43125 C -0.57972 0.43241 -0.58558 0.43889 -0.59196 0.44236 L -0.60445 0.44746 C -0.60758 0.45324 -0.61044 0.45949 -0.61382 0.46436 C -0.61669 0.46875 -0.62085 0.47037 -0.62332 0.47547 C -0.62515 0.47963 -0.62515 0.48611 -0.62645 0.49213 C -0.63803 0.53982 -0.62827 0.49213 -0.63569 0.53102 C -0.63465 0.5419 -0.63439 0.55371 -0.63257 0.56459 C -0.63074 0.57523 -0.6215 0.60209 -0.61695 0.60903 C -0.61434 0.61273 -0.6107 0.61227 -0.60758 0.61436 C -0.5753 0.63889 -0.6189 0.61135 -0.57634 0.63681 L -0.56697 0.64213 C -0.56384 0.64398 -0.56085 0.64723 -0.55759 0.64792 L -0.52948 0.65324 C -0.48054 0.65162 -0.4316 0.65278 -0.38279 0.64792 C -0.37707 0.64723 -0.37212 0.64121 -0.36704 0.63681 C -0.36379 0.6338 -0.36067 0.62986 -0.35767 0.6257 C -0.35169 0.6169 -0.34557 0.60417 -0.34205 0.59236 C -0.34049 0.58704 -0.34049 0.58056 -0.33893 0.57547 C -0.3332 0.55787 -0.32058 0.53912 -0.31706 0.51991 C -0.31602 0.51412 -0.3155 0.50857 -0.31394 0.50324 C -0.30665 0.47963 -0.30392 0.46898 -0.29207 0.45834 C -0.28335 0.45116 -0.26891 0.44977 -0.26084 0.44746 C -0.24066 0.43588 -0.26175 0.44723 -0.22647 0.43658 C -0.22218 0.43542 -0.21814 0.43264 -0.21411 0.43125 C -0.2089 0.42917 -0.20344 0.42778 -0.19849 0.42547 C -0.1899 0.42176 -0.18183 0.41621 -0.17337 0.41459 C -0.164 0.41273 -0.1545 0.41111 -0.14526 0.4088 C -0.14005 0.40764 -0.13484 0.40579 -0.12964 0.40348 C -0.1161 0.39676 -0.1092 0.38843 -0.09541 0.38658 C -0.0725 0.38357 -0.04946 0.38311 -0.02655 0.38102 C -0.02486 0.38056 -0.0013 0.37269 0.00143 0.37014 C 0.00833 0.36412 0.02017 0.34792 0.02017 0.34815 C 0.02122 0.34051 0.02187 0.33218 0.0233 0.32547 C 0.02668 0.30949 0.03059 0.3 0.03579 0.28681 C 0.0367 0.27963 0.03983 0.25579 0.04191 0.24769 C 0.04373 0.2419 0.04673 0.23704 0.04842 0.23102 C 0.04985 0.2257 0.04985 0.21968 0.05154 0.21436 C 0.05506 0.20278 0.06169 0.19375 0.06404 0.18125 C 0.06508 0.17547 0.06573 0.16991 0.06716 0.16459 C 0.07497 0.13635 0.07341 0.16065 0.07341 0.13125 L 0.07341 0.13148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55603 0.87176 L 0.55603 0.87199 C 0.56749 0.86459 0.57868 0.85556 0.5904 0.84954 C 0.59443 0.84723 0.62827 0.83889 0.631 0.83866 C 0.63934 0.83334 0.65274 0.82431 0.66224 0.82199 C 0.7186 0.80487 0.71431 0.80996 0.78407 0.80487 C 0.78928 0.80348 0.79448 0.80186 0.79969 0.79931 C 0.80594 0.7963 0.81843 0.7882 0.81843 0.78889 C 0.82156 0.78102 0.82429 0.77338 0.8278 0.76621 C 0.83158 0.75811 0.83678 0.75255 0.8403 0.74422 C 0.84199 0.73959 0.84616 0.70741 0.84655 0.7051 C 0.84589 0.69121 0.84694 0.64005 0.8403 0.61621 C 0.83366 0.59306 0.83535 0.6044 0.82468 0.58843 C 0.82117 0.58311 0.81895 0.5757 0.81531 0.57176 C 0.81049 0.56644 0.80464 0.56528 0.79969 0.56088 C 0.7963 0.55787 0.79331 0.55324 0.79032 0.54977 C 0.78602 0.54399 0.78238 0.53704 0.77782 0.53311 C 0.77392 0.5294 0.76949 0.52917 0.76533 0.52732 C 0.7622 0.52385 0.75947 0.51852 0.75596 0.51644 C 0.74255 0.50741 0.72888 0.50533 0.71535 0.49977 C 0.70689 0.49607 0.69036 0.48866 0.69036 0.48889 C 0.68723 0.48473 0.68424 0.48033 0.68099 0.47732 C 0.65508 0.4544 0.68906 0.4926 0.66224 0.46088 C 0.65808 0.44954 0.6491 0.44051 0.64962 0.42732 C 0.65183 0.38287 0.65326 0.33843 0.656 0.29399 C 0.65639 0.28658 0.65717 0.27848 0.65912 0.27176 C 0.66237 0.25973 0.66459 0.24352 0.67161 0.23843 C 0.72589 0.19977 0.68463 0.22616 0.71535 0.21065 C 0.73357 0.20116 0.71522 0.20811 0.73721 0.19954 C 0.74815 0.19514 0.76051 0.19144 0.77158 0.18843 C 0.77873 0.18635 0.78615 0.18473 0.79344 0.18311 C 0.79539 0.17246 0.79917 0.16806 0.79969 0.16065 C 0.8006 0.14375 0.79722 0.12292 0.79032 0.11088 C 0.78758 0.10579 0.7842 0.10278 0.78095 0.09954 C 0.77678 0.09537 0.77262 0.09167 0.76845 0.08843 C 0.76272 0.08403 0.75205 0.07963 0.74658 0.07755 C 0.74138 0.07524 0.73604 0.07385 0.73097 0.07199 C 0.72667 0.07014 0.72264 0.06806 0.71847 0.06644 C 0.68932 0.06806 0.6599 0.06482 0.631 0.07199 C 0.62202 0.07408 0.60588 0.09399 0.59664 0.1051 C 0.59456 0.11088 0.59196 0.11574 0.5904 0.12199 C 0.58194 0.15162 0.5887 0.19445 0.5904 0.22199 C 0.59079 0.22894 0.59196 0.23704 0.59352 0.24422 C 0.59508 0.25186 0.59768 0.2588 0.59977 0.26644 C 0.60081 0.27732 0.60159 0.28866 0.60289 0.29954 C 0.60367 0.30695 0.60601 0.31412 0.60601 0.32176 C 0.60601 0.35324 0.60445 0.38496 0.60289 0.41621 C 0.60263 0.41968 0.59821 0.44977 0.59664 0.4551 C 0.59235 0.46806 0.58428 0.4838 0.5779 0.49399 C 0.57178 0.50348 0.5658 0.51366 0.55916 0.52176 C 0.55525 0.52662 0.5507 0.52894 0.54666 0.53311 C 0.54133 0.5382 0.53638 0.54468 0.53104 0.54977 C 0.52076 0.55926 0.51022 0.56829 0.49981 0.57755 C 0.49356 0.58287 0.48796 0.59237 0.48093 0.59422 C 0.4687 0.59723 0.45568 0.59954 0.44358 0.6051 C 0.44032 0.60672 0.43733 0.6088 0.43408 0.61088 C 0.42249 0.60973 0.37394 0.60811 0.35299 0.59954 C 0.34648 0.59676 0.34036 0.59237 0.33425 0.58843 C 0.32058 0.5794 0.30704 0.57014 0.29364 0.56088 C 0.26032 0.5375 0.29598 0.56459 0.2624 0.52732 C 0.25954 0.52408 0.25589 0.52477 0.25303 0.52176 C 0.24639 0.51528 0.24053 0.50718 0.23428 0.49977 L 0.22491 0.48866 C 0.22283 0.48311 0.22049 0.47755 0.21867 0.47199 C 0.20279 0.42223 0.22127 0.47292 0.20617 0.43287 C 0.20513 0.42547 0.20305 0.41806 0.20305 0.41088 C 0.20305 0.3882 0.20461 0.36598 0.20617 0.34399 C 0.2076 0.32246 0.21151 0.31505 0.21554 0.29399 C 0.21684 0.28658 0.21762 0.2794 0.21867 0.27176 C 0.21671 0.23843 0.21945 0.21922 0.20916 0.19422 C 0.20669 0.18774 0.20318 0.18241 0.19992 0.17431 C 0.18977 0.16181 0.18053 0.14885 0.16869 0.13843 C 0.16569 0.13565 0.16231 0.13519 0.15931 0.13311 C 0.15502 0.1294 0.15111 0.12477 0.14682 0.12199 C 0.14278 0.11899 0.13836 0.11829 0.13432 0.11621 C 0.1217 0.10949 0.11519 0.10371 0.10309 0.09954 C 0.07953 0.0919 0.063 0.09167 0.03749 0.08843 C 0.03436 0.08658 0.03098 0.08542 0.02812 0.08287 C 0.0151 0.0713 0.01562 0.06343 0.00625 0.03866 C 0.00417 0.03311 -1.43564E-6 0.02871 -1.43564E-6 0.02199 L -1.43564E-6 -0.00023 L -1.43564E-6 -4.07407E-6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52232 0.275 L 0.52232 0.27523 C 0.45933 0.24121 0.52753 0.2757 0.48484 0.2581 C 0.48432 0.25787 0.46336 0.24676 0.4592 0.2456 C 0.45217 0.24375 0.44501 0.24283 0.43811 0.24144 C 0.42015 0.2257 0.43382 0.23588 0.40284 0.22477 C 0.39972 0.22385 0.39672 0.22199 0.3936 0.2206 C 0.37095 0.21181 0.39321 0.22153 0.3677 0.21227 C 0.3401 0.20255 0.38371 0.21459 0.34206 0.20394 C 0.31511 0.1882 0.34127 0.20255 0.30444 0.18727 C 0.3021 0.18635 0.29988 0.18426 0.29754 0.1831 C 0.29286 0.18148 0.28804 0.18033 0.28348 0.17894 C 0.28023 0.17616 0.27685 0.17454 0.27411 0.1706 C 0.27047 0.16597 0.26734 0.16042 0.26461 0.15394 C 0.2611 0.14584 0.25941 0.13449 0.25771 0.12477 C 0.25993 0.10533 0.26149 0.08565 0.26461 0.06644 C 0.26552 0.06181 0.26695 0.05672 0.2693 0.05394 C 0.27359 0.04931 0.28348 0.0456 0.28348 0.04584 C 0.29676 0.04838 0.3103 0.04769 0.32318 0.05394 C 0.32813 0.05625 0.33125 0.06482 0.33503 0.0706 C 0.33958 0.07778 0.34388 0.08588 0.34661 0.0956 C 0.34778 0.09954 0.3483 0.10394 0.34895 0.1081 C 0.3483 0.11505 0.34856 0.12292 0.34661 0.12894 C 0.33945 0.15209 0.33229 0.14676 0.31863 0.14977 C 0.27867 0.17361 0.32839 0.14537 0.21073 0.1581 C 0.20591 0.1588 0.20162 0.16482 0.1968 0.16644 C 0.19289 0.16783 0.18886 0.16875 0.18496 0.1706 C 0.18027 0.17292 0.17103 0.17894 0.17103 0.17917 C 0.1614 0.1919 0.15918 0.1926 0.15216 0.21227 C 0.15085 0.21621 0.15098 0.22084 0.14994 0.22477 C 0.14786 0.23218 0.14487 0.23843 0.14278 0.2456 C 0.14174 0.24954 0.14213 0.25486 0.14057 0.2581 C 0.13797 0.26366 0.13432 0.26644 0.1312 0.2706 C 0.12066 0.26945 0.09137 0.275 0.07979 0.25394 C 0.07666 0.24885 0.07679 0.23982 0.07497 0.2331 C 0.07289 0.22593 0.07029 0.21922 0.06794 0.21227 C 0.06925 0.19144 0.06846 0.1794 0.0725 0.16227 C 0.07393 0.15672 0.07497 0.15047 0.07718 0.1456 C 0.07901 0.1419 0.08187 0.14005 0.08434 0.13727 C 0.08734 0.12894 0.08916 0.11829 0.09371 0.11227 C 0.09684 0.1081 0.09983 0.10394 0.10309 0.09977 C 0.1053 0.09699 0.1079 0.09468 0.11011 0.09144 C 0.11675 0.08148 0.11714 0.07871 0.1217 0.06644 C 0.12092 0.05949 0.1204 0.05255 0.11949 0.0456 C 0.11884 0.04144 0.11884 0.03635 0.11701 0.0331 C 0.11389 0.02755 0.1092 0.025 0.1053 0.0206 C 0.10061 0.01528 0.09632 0.00857 0.09124 0.00394 C 0.06521 -0.01921 0.09814 0.00857 0.0725 -0.00856 C 0.06925 -0.01065 0.06638 -0.01435 0.06313 -0.0169 C 0.05844 -0.02037 0.05154 -0.02315 0.04686 -0.02523 C 0.00846 -0.0206 0.02005 -0.03565 0.00469 -0.00856 L -1.41611E-6 -0.00023 L -1.41611E-6 -2.59259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3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222" name="直接连接符 221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直接连接符 222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直接连接符 223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" name="直接连接符 224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直接连接符 225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2" name="直接连接符 231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3" name="直接连接符 232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4" name="直接连接符 233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5" name="直接连接符 234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" name="直接连接符 235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直接连接符 236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8" name="直接连接符 237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9" name="直接连接符 238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0" name="直接连接符 239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1" name="直接连接符 240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2" name="直接连接符 241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3" name="直接连接符 242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4" name="直接连接符 243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" name="直接连接符 244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6" name="直接连接符 245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7" name="直接连接符 246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8" name="直接连接符 247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9" name="直接连接符 248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直接连接符 249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接连接符 250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2" name="椭圆 251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3" name="椭圆 252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4" name="椭圆 253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5" name="椭圆 254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" name="椭圆 255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7" name="椭圆 256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8" name="椭圆 257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9" name="椭圆 258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0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261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2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3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4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5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6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7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8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9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0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1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2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3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4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5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6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7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8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9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0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1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2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3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4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5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6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7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8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9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0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1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2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3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4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5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6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7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8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9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0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1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2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3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4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5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6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7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8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9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0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1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2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3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4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5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6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7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8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9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0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1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2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3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4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5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6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7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8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9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0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1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2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3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4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5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6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7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8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9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0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1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2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3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4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5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6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7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8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9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0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2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4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5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6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7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8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9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1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3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4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5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6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7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8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0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2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3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4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5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6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7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9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1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2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3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4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5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6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8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0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1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2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3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4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5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7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9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0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1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2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3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4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6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8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9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0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1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2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3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5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7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8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9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0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1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2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3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4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5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6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7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8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429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430" name="组合 429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431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2" name="椭圆 431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3" name="椭圆 432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4" name="椭圆 433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5" name="椭圆 434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6" name="椭圆 435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7" name="组合 436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438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9" name="椭圆 438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0" name="椭圆 439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1" name="椭圆 440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2" name="椭圆 441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3" name="椭圆 442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44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5" name="Shape 1552"/>
          <p:cNvSpPr/>
          <p:nvPr userDrawn="1"/>
        </p:nvSpPr>
        <p:spPr>
          <a:xfrm>
            <a:off x="184082" y="303844"/>
            <a:ext cx="368300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6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7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8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9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0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1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184082" y="303844"/>
            <a:ext cx="339725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Shape 1552"/>
          <p:cNvSpPr/>
          <p:nvPr userDrawn="1"/>
        </p:nvSpPr>
        <p:spPr>
          <a:xfrm>
            <a:off x="184082" y="303844"/>
            <a:ext cx="335280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虚点"/>
          <p:cNvPicPr>
            <a:picLocks noChangeAspect="1"/>
          </p:cNvPicPr>
          <p:nvPr userDrawn="1"/>
        </p:nvPicPr>
        <p:blipFill>
          <a:blip r:embed="rId2" cstate="print">
            <a:lum bright="-20000" contrast="-40000"/>
          </a:blip>
          <a:stretch>
            <a:fillRect/>
          </a:stretch>
        </p:blipFill>
        <p:spPr>
          <a:xfrm>
            <a:off x="4782643" y="967343"/>
            <a:ext cx="7497612" cy="9784322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 bwMode="auto">
          <a:xfrm>
            <a:off x="-73082" y="54868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" name="直接连接符 2"/>
          <p:cNvCxnSpPr/>
          <p:nvPr userDrawn="1"/>
        </p:nvCxnSpPr>
        <p:spPr bwMode="auto">
          <a:xfrm>
            <a:off x="-73082" y="1188751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连接符 3"/>
          <p:cNvCxnSpPr/>
          <p:nvPr userDrawn="1"/>
        </p:nvCxnSpPr>
        <p:spPr bwMode="auto">
          <a:xfrm>
            <a:off x="-73082" y="1828822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连接符 4"/>
          <p:cNvCxnSpPr/>
          <p:nvPr userDrawn="1"/>
        </p:nvCxnSpPr>
        <p:spPr bwMode="auto">
          <a:xfrm>
            <a:off x="-73082" y="2468893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 userDrawn="1"/>
        </p:nvCxnSpPr>
        <p:spPr bwMode="auto">
          <a:xfrm>
            <a:off x="-73082" y="3108964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连接符 6"/>
          <p:cNvCxnSpPr/>
          <p:nvPr userDrawn="1"/>
        </p:nvCxnSpPr>
        <p:spPr bwMode="auto">
          <a:xfrm>
            <a:off x="-73082" y="3749035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 userDrawn="1"/>
        </p:nvCxnSpPr>
        <p:spPr bwMode="auto">
          <a:xfrm>
            <a:off x="-73082" y="4389106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 userDrawn="1"/>
        </p:nvCxnSpPr>
        <p:spPr bwMode="auto">
          <a:xfrm>
            <a:off x="-73082" y="5029177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 userDrawn="1"/>
        </p:nvCxnSpPr>
        <p:spPr bwMode="auto">
          <a:xfrm>
            <a:off x="-73082" y="5669248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连接符 10"/>
          <p:cNvCxnSpPr/>
          <p:nvPr userDrawn="1"/>
        </p:nvCxnSpPr>
        <p:spPr bwMode="auto">
          <a:xfrm>
            <a:off x="-73082" y="6309320"/>
            <a:ext cx="921708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连接符 11"/>
          <p:cNvCxnSpPr/>
          <p:nvPr userDrawn="1"/>
        </p:nvCxnSpPr>
        <p:spPr bwMode="auto">
          <a:xfrm>
            <a:off x="52313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 userDrawn="1"/>
        </p:nvCxnSpPr>
        <p:spPr bwMode="auto">
          <a:xfrm>
            <a:off x="106298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 userDrawn="1"/>
        </p:nvCxnSpPr>
        <p:spPr bwMode="auto">
          <a:xfrm>
            <a:off x="160283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 userDrawn="1"/>
        </p:nvCxnSpPr>
        <p:spPr bwMode="auto">
          <a:xfrm>
            <a:off x="214267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 userDrawn="1"/>
        </p:nvCxnSpPr>
        <p:spPr bwMode="auto">
          <a:xfrm>
            <a:off x="268252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 userDrawn="1"/>
        </p:nvCxnSpPr>
        <p:spPr bwMode="auto">
          <a:xfrm>
            <a:off x="3222377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 userDrawn="1"/>
        </p:nvCxnSpPr>
        <p:spPr bwMode="auto">
          <a:xfrm>
            <a:off x="3762226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接连接符 18"/>
          <p:cNvCxnSpPr/>
          <p:nvPr userDrawn="1"/>
        </p:nvCxnSpPr>
        <p:spPr bwMode="auto">
          <a:xfrm>
            <a:off x="4302075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接连接符 19"/>
          <p:cNvCxnSpPr/>
          <p:nvPr userDrawn="1"/>
        </p:nvCxnSpPr>
        <p:spPr bwMode="auto">
          <a:xfrm>
            <a:off x="4841924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连接符 20"/>
          <p:cNvCxnSpPr/>
          <p:nvPr userDrawn="1"/>
        </p:nvCxnSpPr>
        <p:spPr bwMode="auto">
          <a:xfrm>
            <a:off x="538177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连接符 21"/>
          <p:cNvCxnSpPr/>
          <p:nvPr userDrawn="1"/>
        </p:nvCxnSpPr>
        <p:spPr bwMode="auto">
          <a:xfrm>
            <a:off x="5921623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接连接符 22"/>
          <p:cNvCxnSpPr/>
          <p:nvPr userDrawn="1"/>
        </p:nvCxnSpPr>
        <p:spPr bwMode="auto">
          <a:xfrm>
            <a:off x="646147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接连接符 23"/>
          <p:cNvCxnSpPr/>
          <p:nvPr userDrawn="1"/>
        </p:nvCxnSpPr>
        <p:spPr bwMode="auto">
          <a:xfrm>
            <a:off x="7001321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连接符 24"/>
          <p:cNvCxnSpPr/>
          <p:nvPr userDrawn="1"/>
        </p:nvCxnSpPr>
        <p:spPr bwMode="auto">
          <a:xfrm>
            <a:off x="7541170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 userDrawn="1"/>
        </p:nvCxnSpPr>
        <p:spPr bwMode="auto">
          <a:xfrm>
            <a:off x="8081019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连接符 26"/>
          <p:cNvCxnSpPr/>
          <p:nvPr userDrawn="1"/>
        </p:nvCxnSpPr>
        <p:spPr bwMode="auto">
          <a:xfrm>
            <a:off x="8620868" y="-171400"/>
            <a:ext cx="0" cy="7192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6BBC">
                <a:alpha val="2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椭圆 27"/>
          <p:cNvSpPr/>
          <p:nvPr userDrawn="1"/>
        </p:nvSpPr>
        <p:spPr bwMode="auto">
          <a:xfrm>
            <a:off x="1472962" y="720424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椭圆 28"/>
          <p:cNvSpPr/>
          <p:nvPr userDrawn="1"/>
        </p:nvSpPr>
        <p:spPr bwMode="auto">
          <a:xfrm>
            <a:off x="5474419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椭圆 29"/>
          <p:cNvSpPr/>
          <p:nvPr userDrawn="1"/>
        </p:nvSpPr>
        <p:spPr bwMode="auto">
          <a:xfrm>
            <a:off x="3330348" y="-171398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 userDrawn="1"/>
        </p:nvSpPr>
        <p:spPr bwMode="auto">
          <a:xfrm>
            <a:off x="11790654" y="4419664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椭圆 31"/>
          <p:cNvSpPr/>
          <p:nvPr userDrawn="1"/>
        </p:nvSpPr>
        <p:spPr bwMode="auto">
          <a:xfrm>
            <a:off x="12106868" y="481823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椭圆 32"/>
          <p:cNvSpPr/>
          <p:nvPr userDrawn="1"/>
        </p:nvSpPr>
        <p:spPr bwMode="auto">
          <a:xfrm>
            <a:off x="13248247" y="6504662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椭圆 33"/>
          <p:cNvSpPr/>
          <p:nvPr userDrawn="1"/>
        </p:nvSpPr>
        <p:spPr bwMode="auto">
          <a:xfrm>
            <a:off x="6573304" y="7034551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椭圆 34"/>
          <p:cNvSpPr/>
          <p:nvPr userDrawn="1"/>
        </p:nvSpPr>
        <p:spPr bwMode="auto">
          <a:xfrm>
            <a:off x="-160759" y="4601460"/>
            <a:ext cx="50123" cy="66857"/>
          </a:xfrm>
          <a:prstGeom prst="ellipse">
            <a:avLst/>
          </a:prstGeom>
          <a:solidFill>
            <a:srgbClr val="33ABD5">
              <a:alpha val="5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132" tIns="34066" rIns="68132" bIns="34066" numCol="1" rtlCol="0" anchor="t" anchorCtr="0" compatLnSpc="1"/>
          <a:lstStyle/>
          <a:p>
            <a:pPr marL="0" marR="0" indent="0" algn="l" defTabSz="12769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34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6" name="实点"/>
          <p:cNvGrpSpPr/>
          <p:nvPr userDrawn="1"/>
        </p:nvGrpSpPr>
        <p:grpSpPr>
          <a:xfrm>
            <a:off x="4805317" y="1341825"/>
            <a:ext cx="7176678" cy="8865782"/>
            <a:chOff x="-1112838" y="-6292080"/>
            <a:chExt cx="14425613" cy="13360401"/>
          </a:xfrm>
          <a:solidFill>
            <a:schemeClr val="accent4">
              <a:lumMod val="20000"/>
              <a:lumOff val="80000"/>
              <a:alpha val="44000"/>
            </a:schemeClr>
          </a:solidFill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07" name="地球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11" y="2331447"/>
            <a:ext cx="4344028" cy="7006146"/>
          </a:xfrm>
          <a:prstGeom prst="rect">
            <a:avLst/>
          </a:prstGeom>
        </p:spPr>
      </p:pic>
      <p:grpSp>
        <p:nvGrpSpPr>
          <p:cNvPr id="208" name="组合 207"/>
          <p:cNvGrpSpPr/>
          <p:nvPr userDrawn="1"/>
        </p:nvGrpSpPr>
        <p:grpSpPr>
          <a:xfrm>
            <a:off x="3998506" y="-4891994"/>
            <a:ext cx="7816056" cy="10425480"/>
            <a:chOff x="804839" y="2704271"/>
            <a:chExt cx="10425480" cy="10425480"/>
          </a:xfrm>
        </p:grpSpPr>
        <p:sp>
          <p:nvSpPr>
            <p:cNvPr id="209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26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2" name="椭圆 211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3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3" name="椭圆 212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4" name="椭圆 213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2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5" name="组合 214"/>
          <p:cNvGrpSpPr/>
          <p:nvPr userDrawn="1"/>
        </p:nvGrpSpPr>
        <p:grpSpPr>
          <a:xfrm rot="2884929">
            <a:off x="1024955" y="-4063507"/>
            <a:ext cx="7152199" cy="9658194"/>
            <a:chOff x="804839" y="2704271"/>
            <a:chExt cx="10425480" cy="10425480"/>
          </a:xfrm>
        </p:grpSpPr>
        <p:sp>
          <p:nvSpPr>
            <p:cNvPr id="216" name="虚线圆外"/>
            <p:cNvSpPr/>
            <p:nvPr/>
          </p:nvSpPr>
          <p:spPr bwMode="auto">
            <a:xfrm>
              <a:off x="804839" y="2704271"/>
              <a:ext cx="10425480" cy="10425480"/>
            </a:xfrm>
            <a:prstGeom prst="ellipse">
              <a:avLst/>
            </a:prstGeom>
            <a:noFill/>
            <a:ln w="6350" cap="flat" cmpd="sng" algn="ctr">
              <a:solidFill>
                <a:schemeClr val="accent2">
                  <a:alpha val="33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7" name="椭圆 216"/>
            <p:cNvSpPr/>
            <p:nvPr/>
          </p:nvSpPr>
          <p:spPr bwMode="auto">
            <a:xfrm>
              <a:off x="1811243" y="4675824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8459312" y="3267655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9" name="椭圆 218"/>
            <p:cNvSpPr/>
            <p:nvPr/>
          </p:nvSpPr>
          <p:spPr bwMode="auto">
            <a:xfrm>
              <a:off x="10554214" y="5361682"/>
              <a:ext cx="151864" cy="151864"/>
            </a:xfrm>
            <a:prstGeom prst="ellipse">
              <a:avLst/>
            </a:prstGeom>
            <a:solidFill>
              <a:schemeClr val="accent2">
                <a:alpha val="2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0" name="椭圆 219"/>
            <p:cNvSpPr/>
            <p:nvPr/>
          </p:nvSpPr>
          <p:spPr bwMode="auto">
            <a:xfrm>
              <a:off x="10059096" y="11055557"/>
              <a:ext cx="151864" cy="151864"/>
            </a:xfrm>
            <a:prstGeom prst="ellipse">
              <a:avLst/>
            </a:prstGeom>
            <a:solidFill>
              <a:schemeClr val="accent2">
                <a:alpha val="36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2078270" y="11376025"/>
              <a:ext cx="151864" cy="151864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8795" tIns="24397" rIns="48795" bIns="24397" numCol="1" rtlCol="0" anchor="t" anchorCtr="0" compatLnSpc="1"/>
            <a:lstStyle/>
            <a:p>
              <a:pPr marL="0" marR="0" indent="0" algn="l" defTabSz="12769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34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2" name="Shape 1547"/>
          <p:cNvSpPr/>
          <p:nvPr userDrawn="1"/>
        </p:nvSpPr>
        <p:spPr>
          <a:xfrm flipV="1">
            <a:off x="218693" y="955721"/>
            <a:ext cx="8506079" cy="0"/>
          </a:xfrm>
          <a:prstGeom prst="line">
            <a:avLst/>
          </a:prstGeom>
          <a:ln w="25400">
            <a:solidFill>
              <a:srgbClr val="9A9A9A"/>
            </a:solidFill>
            <a:prstDash val="sysDot"/>
            <a:miter lim="400000"/>
            <a:headEnd type="triangle" len="sm"/>
            <a:tailEnd type="triangle" len="sm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23" name="组合 222"/>
          <p:cNvGrpSpPr/>
          <p:nvPr userDrawn="1"/>
        </p:nvGrpSpPr>
        <p:grpSpPr>
          <a:xfrm>
            <a:off x="656749" y="315593"/>
            <a:ext cx="4031791" cy="639633"/>
            <a:chOff x="1758500" y="631083"/>
            <a:chExt cx="10795450" cy="1279053"/>
          </a:xfrm>
        </p:grpSpPr>
        <p:sp>
          <p:nvSpPr>
            <p:cNvPr id="224" name="Shape 1545"/>
            <p:cNvSpPr/>
            <p:nvPr userDrawn="1"/>
          </p:nvSpPr>
          <p:spPr>
            <a:xfrm>
              <a:off x="1758500" y="631083"/>
              <a:ext cx="10795450" cy="55870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4000">
                  <a:solidFill>
                    <a:srgbClr val="656565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815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请在视图</a:t>
              </a:r>
              <a:r>
                <a:rPr lang="en-US" altLang="zh-CN" sz="1815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815" b="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母版中修改您的标题文字</a:t>
              </a:r>
              <a:endParaRPr sz="1815" b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Shape 1546"/>
            <p:cNvSpPr/>
            <p:nvPr userDrawn="1"/>
          </p:nvSpPr>
          <p:spPr>
            <a:xfrm>
              <a:off x="1771200" y="1351429"/>
              <a:ext cx="4895757" cy="55870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 algn="l" defTabSz="647700">
                <a:lnSpc>
                  <a:spcPct val="120000"/>
                </a:lnSpc>
                <a:spcBef>
                  <a:spcPts val="1700"/>
                </a:spcBef>
                <a:defRPr sz="2000">
                  <a:solidFill>
                    <a:srgbClr val="656565"/>
                  </a:solidFill>
                  <a:latin typeface="Lato"/>
                  <a:ea typeface="Lato"/>
                  <a:cs typeface="Lato"/>
                  <a:sym typeface="Lat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905">
                  <a:solidFill>
                    <a:schemeClr val="bg1">
                      <a:lumMod val="85000"/>
                    </a:schemeClr>
                  </a:solidFill>
                </a:rPr>
                <a:t>Put your Amazing Sub Title Here</a:t>
              </a:r>
            </a:p>
          </p:txBody>
        </p:sp>
      </p:grpSp>
      <p:sp>
        <p:nvSpPr>
          <p:cNvPr id="226" name="Shape 1552"/>
          <p:cNvSpPr/>
          <p:nvPr userDrawn="1"/>
        </p:nvSpPr>
        <p:spPr>
          <a:xfrm>
            <a:off x="184082" y="303844"/>
            <a:ext cx="384810" cy="560705"/>
          </a:xfrm>
          <a:prstGeom prst="rect">
            <a:avLst/>
          </a:prstGeom>
          <a:ln w="12700">
            <a:miter lim="400000"/>
          </a:ln>
        </p:spPr>
        <p:txBody>
          <a:bodyPr wrap="none" lIns="26654" tIns="26654" rIns="26654" bIns="26654" anchor="ctr">
            <a:spAutoFit/>
          </a:bodyPr>
          <a:lstStyle>
            <a:lvl1pPr>
              <a:lnSpc>
                <a:spcPct val="150000"/>
              </a:lnSpc>
              <a:defRPr sz="4500">
                <a:solidFill>
                  <a:srgbClr val="53585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sz="331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sz="267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7" name="Oval 69"/>
          <p:cNvSpPr/>
          <p:nvPr userDrawn="1"/>
        </p:nvSpPr>
        <p:spPr>
          <a:xfrm>
            <a:off x="8163490" y="731161"/>
            <a:ext cx="96610" cy="1293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Oval 70"/>
          <p:cNvSpPr/>
          <p:nvPr userDrawn="1"/>
        </p:nvSpPr>
        <p:spPr>
          <a:xfrm>
            <a:off x="8277357" y="731161"/>
            <a:ext cx="96610" cy="1293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Oval 71"/>
          <p:cNvSpPr/>
          <p:nvPr userDrawn="1"/>
        </p:nvSpPr>
        <p:spPr>
          <a:xfrm>
            <a:off x="8391224" y="731161"/>
            <a:ext cx="96610" cy="1293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0" name="Oval 72"/>
          <p:cNvSpPr/>
          <p:nvPr userDrawn="1"/>
        </p:nvSpPr>
        <p:spPr>
          <a:xfrm>
            <a:off x="8505090" y="731161"/>
            <a:ext cx="96610" cy="1293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1" name="Oval 73"/>
          <p:cNvSpPr/>
          <p:nvPr userDrawn="1"/>
        </p:nvSpPr>
        <p:spPr>
          <a:xfrm>
            <a:off x="8618957" y="731161"/>
            <a:ext cx="96610" cy="1293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17" tIns="17058" rIns="34117" bIns="17058" rtlCol="0" anchor="ctr"/>
          <a:lstStyle/>
          <a:p>
            <a:pPr algn="ctr"/>
            <a:endParaRPr lang="en-US" sz="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2" name="Shape 1551"/>
          <p:cNvSpPr/>
          <p:nvPr userDrawn="1"/>
        </p:nvSpPr>
        <p:spPr>
          <a:xfrm>
            <a:off x="558340" y="352583"/>
            <a:ext cx="18964" cy="448213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71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18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0" dur="28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2" dur="22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400000">
                                      <p:cBhvr>
                                        <p:cTn id="34" dur="16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8 -0.04652 L 0.62358 -0.04629 C 0.61734 -0.05347 0.61005 -0.05787 0.60484 -0.06736 C 0.6025 -0.07129 0.60367 -0.0787 0.6025 -0.08379 C 0.60133 -0.08842 0.59911 -0.09213 0.59781 -0.09652 C 0.59599 -0.10185 0.59482 -0.10763 0.59313 -0.11296 C 0.59169 -0.11759 0.58948 -0.12106 0.58844 -0.12546 C 0.58076 -0.15625 0.58727 -0.14282 0.57907 -0.16759 C 0.57087 -0.19143 0.57061 -0.18912 0.56254 -0.20879 C 0.56098 -0.21296 0.55981 -0.21759 0.55785 -0.22176 C 0.53078 -0.27777 0.56111 -0.20856 0.54393 -0.25069 C 0.53924 -0.2618 0.53286 -0.27106 0.52987 -0.28379 C 0.52141 -0.31875 0.52701 -0.30555 0.51581 -0.32569 C 0.51503 -0.33263 0.51451 -0.33958 0.51347 -0.34652 C 0.50644 -0.38796 0.51061 -0.3456 0.5041 -0.39213 L 0.49941 -0.42569 C 0.50019 -0.45463 0.50058 -0.48402 0.50176 -0.51296 C 0.5028 -0.54282 0.50267 -0.53912 0.50644 -0.55879 C 0.50722 -0.57407 0.50878 -0.58935 0.50878 -0.60486 C 0.50878 -0.62986 0.50774 -0.65486 0.50644 -0.67986 C 0.50618 -0.68426 0.50501 -0.68819 0.5041 -0.69236 C 0.50163 -0.70254 0.49694 -0.71851 0.49238 -0.72546 C 0.48809 -0.73217 0.48366 -0.73912 0.47833 -0.74236 C 0.46817 -0.74814 0.47364 -0.7456 0.46193 -0.75046 C 0.45177 -0.7493 0.44149 -0.74861 0.43147 -0.74629 C 0.42822 -0.74583 0.42483 -0.74513 0.4221 -0.74236 C 0.41911 -0.73935 0.41702 -0.73449 0.41507 -0.72986 C 0.40739 -0.71273 0.40609 -0.70926 0.40323 -0.69236 C 0.40245 -0.6868 0.40179 -0.68101 0.40101 -0.67569 C 0.40023 -0.67129 0.39919 -0.66736 0.39867 -0.66319 C 0.39763 -0.65625 0.39724 -0.64907 0.39633 -0.64236 C 0.39086 -0.6037 0.3962 -0.67453 0.3893 -0.58796 C 0.38852 -0.5787 0.38579 -0.54421 0.38461 -0.53379 C 0.38396 -0.52963 0.3837 -0.52476 0.38227 -0.52152 C 0.37069 -0.49513 0.37082 -0.49838 0.3565 -0.48796 C 0.33151 -0.48958 0.30639 -0.48865 0.28153 -0.49213 C 0.27294 -0.49375 0.26682 -0.50069 0.26044 -0.50879 C 0.25719 -0.51296 0.25446 -0.51805 0.25107 -0.52152 C 0.24209 -0.53055 0.24508 -0.51944 0.23702 -0.53379 C 0.23389 -0.53935 0.22582 -0.55833 0.22296 -0.56713 C 0.22114 -0.57268 0.21996 -0.57847 0.21827 -0.58379 C 0.21684 -0.58819 0.21476 -0.59213 0.21359 -0.59629 C 0.21242 -0.60023 0.21242 -0.60509 0.21124 -0.60879 C 0.20929 -0.61504 0.20617 -0.61967 0.20422 -0.62569 C 0.20226 -0.63078 0.20122 -0.6368 0.19953 -0.64236 C 0.19654 -0.65138 0.19263 -0.65833 0.19003 -0.66736 C 0.18365 -0.69004 0.18756 -0.67893 0.17844 -0.70069 C 0.17766 -0.70486 0.17727 -0.70926 0.1761 -0.71319 C 0.17415 -0.71944 0.17129 -0.72407 0.16907 -0.72986 C 0.15853 -0.75601 0.17129 -0.72986 0.15033 -0.76736 C 0.14799 -0.77129 0.14643 -0.7787 0.1433 -0.77986 C 0.13523 -0.78263 0.1299 -0.78426 0.12222 -0.78796 C 0.11974 -0.78935 0.11753 -0.7912 0.11519 -0.79236 C 0.10595 -0.79629 0.09631 -0.79814 0.08707 -0.80046 C 0.08473 -0.80185 0.08239 -0.8037 0.08005 -0.80486 C 0.06846 -0.81064 0.05662 -0.81365 0.0449 -0.81736 L -0.1355 -0.81296 C -0.14031 -0.81296 -0.14487 -0.81018 -0.14955 -0.80879 C -0.15502 -0.8074 -0.16049 -0.80601 -0.16582 -0.80486 C -0.17767 -0.79421 -0.1748 -0.79583 -0.18938 -0.78796 C -0.1925 -0.78657 -0.19563 -0.78541 -0.19875 -0.78379 C -0.20266 -0.7824 -0.20669 -0.78171 -0.21034 -0.77986 C -0.23064 -0.76898 -0.21411 -0.77453 -0.23389 -0.75879 C -0.23676 -0.75648 -0.24001 -0.75625 -0.24314 -0.75486 C -0.24548 -0.75185 -0.24782 -0.74907 -0.25016 -0.74629 C -0.25329 -0.74351 -0.2568 -0.74143 -0.25967 -0.73796 C -0.26292 -0.73449 -0.26578 -0.72916 -0.26904 -0.72546 C -0.27398 -0.72013 -0.28114 -0.71666 -0.28531 -0.70879 C -0.28817 -0.70393 -0.29012 -0.69791 -0.29247 -0.69236 C -0.29897 -0.65763 -0.28817 -0.71203 -0.30418 -0.65486 C -0.30561 -0.6493 -0.30756 -0.64375 -0.309 -0.63819 C -0.30991 -0.63426 -0.30991 -0.62916 -0.31108 -0.62569 C -0.31316 -0.6206 -0.31576 -0.61736 -0.31811 -0.61319 C -0.31902 -0.6074 -0.31954 -0.60185 -0.32045 -0.59629 C -0.32188 -0.58796 -0.32527 -0.57129 -0.32527 -0.57106 C -0.31798 -0.46759 -0.32683 -0.53333 -0.31576 -0.48796 C -0.31316 -0.47615 -0.31459 -0.47338 -0.309 -0.46296 C -0.30561 -0.45717 -0.29624 -0.44976 -0.29247 -0.44652 C -0.27528 -0.44768 -0.25797 -0.44838 -0.24079 -0.45069 C -0.23793 -0.45092 -0.22335 -0.45717 -0.21984 -0.45879 C -0.21502 -0.46134 -0.20982 -0.46226 -0.20578 -0.46713 C -0.20344 -0.4699 -0.20123 -0.47338 -0.19875 -0.47569 C -0.19875 -0.47569 -0.17715 -0.49305 -0.17298 -0.50069 C -0.16947 -0.50694 -0.16621 -0.51412 -0.16361 -0.52152 C -0.16153 -0.52801 -0.16049 -0.53564 -0.15892 -0.54213 C -0.15398 -0.59606 -0.15528 -0.56944 -0.16127 -0.66319 C -0.16166 -0.66736 -0.1627 -0.67176 -0.16361 -0.67569 C -0.18144 -0.7449 -0.16634 -0.68588 -0.17767 -0.72129 C -0.17949 -0.72685 -0.18053 -0.73263 -0.18235 -0.73796 C -0.18665 -0.75162 -0.19459 -0.76782 -0.2011 -0.77546 C -0.20344 -0.77824 -0.20591 -0.78101 -0.20812 -0.78379 C -0.21125 -0.78796 -0.21411 -0.79305 -0.21736 -0.79629 C -0.21958 -0.79861 -0.22244 -0.79861 -0.22452 -0.80046 C -0.22713 -0.80277 -0.22895 -0.80694 -0.23155 -0.80879 C -0.23845 -0.81388 -0.24548 -0.81736 -0.25264 -0.82129 C -0.25732 -0.82407 -0.26266 -0.825 -0.26669 -0.82963 C -0.26904 -0.8324 -0.27099 -0.83634 -0.27385 -0.83796 C -0.27971 -0.84213 -0.29247 -0.84629 -0.29247 -0.84606 C -0.3129 -0.86828 -0.2952 -0.85231 -0.32292 -0.86736 C -0.32683 -0.86944 -0.3306 -0.87291 -0.33464 -0.87569 C -0.33698 -0.87731 -0.33945 -0.87801 -0.34167 -0.87986 C -0.34492 -0.8824 -0.34778 -0.88588 -0.35104 -0.88819 C -0.3729 -0.90254 -0.3457 -0.87777 -0.37459 -0.90069 C -0.37707 -0.90254 -0.37902 -0.90694 -0.38149 -0.90879 C -0.38527 -0.91226 -0.38943 -0.91435 -0.39321 -0.91713 C -0.4303 -0.94652 -0.37954 -0.90717 -0.40961 -0.93379 C -0.41182 -0.93588 -0.41429 -0.93657 -0.41664 -0.93819 C -0.41898 -0.94213 -0.42106 -0.94699 -0.42366 -0.95046 C -0.42822 -0.95671 -0.43772 -0.96759 -0.43772 -0.96736 C -0.43928 -0.97129 -0.44058 -0.97615 -0.44228 -0.97986 C -0.4467 -0.98865 -0.45646 -1.00463 -0.45646 -1.00439 C -0.4618 -1.03449 -0.45386 -1.00046 -0.46584 -1.02569 C -0.47182 -1.03865 -0.46909 -1.04166 -0.47286 -1.05486 C -0.47325 -1.05648 -0.47443 -1.0574 -0.47521 -1.05879 L -0.47521 -1.05856 " pathEditMode="relative" rAng="0" ptsTypes="AAAAAAAAAAAAAAAAAAAAAAAAAAAAAAAAAAAAAAAAAAAAAAAAAAAAAAAAAAAAAAAAAAAAAAAAAAAAAAAAAAAAAAAAAAAAAAAAAAAAAAAAAAAAAAAAAAA">
                                      <p:cBhvr>
                                        <p:cTn id="36" dur="1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39" y="-506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2132 0.40277 L -0.2132 0.403 C -0.21619 0.39838 -0.23194 0.37546 -0.23663 0.36527 C -0.24157 0.35439 -0.24587 0.34282 -0.25069 0.33171 C -0.25446 0.32338 -0.26552 0.30162 -0.26943 0.29027 C -0.28036 0.25925 -0.26774 0.28819 -0.2788 0.25277 C -0.28075 0.24675 -0.28388 0.24189 -0.28583 0.23588 C -0.28778 0.23078 -0.28895 0.225 -0.29051 0.21944 C -0.28999 0.21134 -0.29025 0.15509 -0.28114 0.13611 C -0.27646 0.12615 -0.27008 0.12361 -0.26474 0.11527 C -0.26149 0.11018 -0.25902 0.10324 -0.25537 0.09884 C -0.25264 0.09467 -0.24899 0.09375 -0.246 0.09027 C -0.23962 0.0824 -0.23429 0.07129 -0.22726 0.06527 C -0.18652 0.02893 -0.24197 0.07731 -0.21086 0.05254 C -0.20617 0.04884 -0.20188 0.04305 -0.1968 0.04004 C -0.19238 0.0375 -0.18743 0.0375 -0.18274 0.03588 C -0.1765 0.03032 -0.17051 0.02384 -0.164 0.01944 C -0.15788 0.01504 -0.15177 0.01018 -0.14526 0.00694 C -0.14226 0.00555 -0.13901 0.00416 -0.13589 0.003 C -0.13354 0.00162 -0.13133 -0.00047 -0.12886 -0.00139 C -0.12274 -0.0044 -0.11623 -0.00602 -0.11012 -0.00996 C -0.10777 -0.01088 -0.10543 -0.01227 -0.10309 -0.01389 C -0.09996 -0.01644 -0.0971 -0.02037 -0.09372 -0.02246 C -0.08929 -0.02477 -0.08434 -0.025 -0.07966 -0.02639 C -0.07575 -0.02778 -0.07185 -0.02894 -0.06794 -0.03079 C -0.05558 -0.03588 -0.06521 -0.03635 -0.04686 -0.03889 C -0.03059 -0.04121 -0.01406 -0.04167 0.00234 -0.04283 C 0.01301 -0.0463 0.02811 -0.04931 0.03983 -0.05533 C 0.04451 -0.05787 0.04907 -0.06135 0.05388 -0.06389 C 0.05688 -0.06575 0.06013 -0.06667 0.06325 -0.06783 C 0.0656 -0.06922 0.06781 -0.0713 0.07028 -0.07223 C 0.08903 -0.07987 0.079 -0.07315 0.09605 -0.08079 C 0.0984 -0.08172 0.10061 -0.08357 0.10308 -0.08473 C 0.10608 -0.08635 0.1092 -0.08774 0.11245 -0.08912 C 0.12638 -0.09375 0.13927 -0.09514 0.15228 -0.10556 C 0.18534 -0.13241 0.14851 -0.10649 0.17102 -0.12639 C 0.18261 -0.13681 0.18638 -0.13311 0.1968 -0.15139 C 0.20578 -0.1676 0.20096 -0.16065 0.21085 -0.17223 C 0.21632 -0.20186 0.2145 -0.18681 0.21085 -0.24329 C 0.21046 -0.24746 0.20955 -0.25186 0.20851 -0.25556 C 0.20643 -0.26297 0.20356 -0.26945 0.20148 -0.27662 C 0.18222 -0.33982 0.20187 -0.28658 0.18274 -0.32639 C 0.17272 -0.34723 0.18404 -0.33149 0.17102 -0.35139 C 0.16946 -0.35371 0.15749 -0.36968 0.15462 -0.37246 C 0.15085 -0.3757 0.14669 -0.37755 0.14291 -0.38056 C 0.13809 -0.3845 0.13354 -0.38936 0.12885 -0.39306 C 0.12651 -0.39491 0.12404 -0.39537 0.12183 -0.39723 C 0.11922 -0.39954 0.11727 -0.40348 0.1148 -0.40556 C 0.11024 -0.40973 0.10282 -0.41135 0.0984 -0.41389 C 0.07184 -0.42963 0.0997 -0.41644 0.07731 -0.42662 C 0.00612 -0.41852 0.05974 -0.42871 0.03045 -0.41806 C 0.02577 -0.41644 0.02095 -0.41598 0.0164 -0.41389 C 0.01158 -0.41181 0.00234 -0.40556 0.00234 -0.40533 L -0.13823 -0.40973 C -0.14148 -0.40996 -0.14448 -0.41274 -0.1476 -0.41389 C -0.15151 -0.41551 -0.15554 -0.41667 -0.15932 -0.41806 C -0.16257 -0.41945 -0.16556 -0.42107 -0.16869 -0.42223 C -0.17259 -0.42385 -0.17663 -0.42477 -0.1804 -0.42662 C -0.18287 -0.42755 -0.18509 -0.42963 -0.18743 -0.43079 C -0.19211 -0.43241 -0.1968 -0.43334 -0.20149 -0.43473 C -0.23819 -0.46088 -0.19238 -0.4294 -0.22257 -0.44746 C -0.24912 -0.46297 -0.22127 -0.44977 -0.24366 -0.45996 C -0.26058 -0.47987 -0.25381 -0.46945 -0.26474 -0.48889 C -0.26995 -0.53496 -0.26696 -0.51713 -0.27177 -0.54329 C -0.27099 -0.5625 -0.27112 -0.58195 -0.26943 -0.60116 C -0.26878 -0.60973 -0.26474 -0.62639 -0.26474 -0.62616 L -0.2624 -0.65556 L -0.2624 -0.65533 " pathEditMode="relative" rAng="0" ptsTypes="AAAAAAAAAAAAAAAAAAAAAAAAAAAAAAAAAAAAAAAAAAAAAAAAAAAAAAAAAAAAAAAAAAAA">
                                      <p:cBhvr>
                                        <p:cTn id="38" dur="118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6" y="-5291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55604 1.04537 L 0.55604 1.04583 C 0.56749 1.03681 0.57868 1.02593 0.5904 1.01875 C 0.59443 1.01597 0.62827 1.00602 0.63101 1.00579 C 0.63934 0.99931 0.65274 0.98843 0.66225 0.98565 C 0.7186 0.96528 0.71431 0.9713 0.78407 0.96528 C 0.78928 0.96366 0.79449 0.96158 0.79969 0.95857 C 0.80594 0.95486 0.81843 0.94514 0.81843 0.94607 C 0.82156 0.93658 0.82429 0.92755 0.82781 0.91875 C 0.83158 0.90903 0.83679 0.90255 0.8403 0.89236 C 0.84199 0.88681 0.84616 0.84838 0.84655 0.8456 C 0.8459 0.82894 0.84694 0.76759 0.8403 0.73889 C 0.83366 0.71111 0.83535 0.72477 0.82468 0.70556 C 0.82117 0.69931 0.81895 0.69028 0.81531 0.68565 C 0.81049 0.67917 0.80464 0.67778 0.79969 0.67269 C 0.79631 0.66898 0.79331 0.66343 0.79032 0.65926 C 0.78603 0.65232 0.78238 0.64398 0.77783 0.63935 C 0.77392 0.63495 0.7695 0.63449 0.76533 0.63241 C 0.76221 0.62824 0.75947 0.62176 0.75596 0.61921 C 0.74255 0.60857 0.72889 0.60602 0.71535 0.59931 C 0.70689 0.59491 0.69036 0.58588 0.69036 0.58634 C 0.68724 0.58125 0.68424 0.57593 0.68099 0.57245 C 0.65509 0.54491 0.68906 0.59074 0.66225 0.55278 C 0.65808 0.53912 0.6491 0.52824 0.64962 0.5125 C 0.65183 0.45903 0.65326 0.40579 0.656 0.35255 C 0.65639 0.34352 0.65717 0.3338 0.65912 0.32593 C 0.66238 0.31134 0.66459 0.2919 0.67162 0.28588 C 0.72589 0.23958 0.68463 0.27107 0.71535 0.25255 C 0.73357 0.2412 0.71522 0.24954 0.73722 0.23935 C 0.74815 0.23403 0.76051 0.22963 0.77158 0.22593 C 0.77874 0.22338 0.78616 0.22153 0.79344 0.21945 C 0.7954 0.20648 0.79917 0.20139 0.79969 0.19259 C 0.8006 0.17222 0.79722 0.14745 0.79032 0.13287 C 0.78759 0.12685 0.7842 0.12315 0.78095 0.11921 C 0.77678 0.11435 0.77262 0.10995 0.76845 0.1037 C 0.76273 0.10046 0.75205 0.09537 0.74659 0.09283 C 0.74138 0.09005 0.73604 0.08843 0.73097 0.08634 C 0.72667 0.08403 0.72264 0.08148 0.71847 0.07963 C 0.68932 0.08148 0.6599 0.07778 0.63101 0.08634 C 0.62203 0.08866 0.60589 0.11273 0.59665 0.12593 C 0.59456 0.13287 0.59196 0.13866 0.5904 0.1463 C 0.58194 0.18171 0.58871 0.2331 0.5904 0.2662 C 0.59079 0.27454 0.59196 0.28426 0.59352 0.29283 C 0.59508 0.30208 0.59769 0.31042 0.59977 0.31945 C 0.60081 0.33241 0.60159 0.34607 0.60289 0.35926 C 0.60367 0.36806 0.60602 0.37662 0.60602 0.38588 C 0.60602 0.42361 0.60446 0.46158 0.60289 0.49908 C 0.60263 0.50324 0.59821 0.53935 0.59665 0.54583 C 0.59235 0.56134 0.58428 0.58009 0.5779 0.59236 C 0.57179 0.6037 0.5658 0.61597 0.55916 0.6257 C 0.55526 0.63148 0.5507 0.63426 0.54667 0.63935 C 0.54133 0.64537 0.53638 0.65324 0.53105 0.65926 C 0.52076 0.6706 0.51022 0.68148 0.49981 0.69259 C 0.49356 0.69908 0.48796 0.71042 0.48094 0.7125 C 0.4687 0.7162 0.45569 0.71898 0.44358 0.7257 C 0.44033 0.72755 0.43733 0.73009 0.43408 0.73264 C 0.4225 0.73125 0.37395 0.72917 0.35299 0.71898 C 0.34648 0.71574 0.34037 0.71042 0.33425 0.70556 C 0.32058 0.69491 0.30705 0.6838 0.29364 0.67269 C 0.26032 0.64445 0.29598 0.67708 0.2624 0.63241 C 0.25954 0.62847 0.25589 0.6294 0.25303 0.6257 C 0.24639 0.61783 0.2404 0.6081 0.23429 0.59931 L 0.22492 0.58588 C 0.22283 0.5794 0.22049 0.57269 0.21867 0.56597 C 0.20279 0.50625 0.22127 0.56713 0.20617 0.51898 C 0.20513 0.51019 0.20305 0.50139 0.20305 0.49259 C 0.20305 0.46551 0.20461 0.43889 0.20617 0.4125 C 0.20761 0.38658 0.21151 0.37778 0.21554 0.35255 C 0.21685 0.34352 0.21763 0.33495 0.21867 0.32593 C 0.21672 0.28588 0.21945 0.26273 0.20917 0.23287 C 0.20669 0.225 0.20318 0.21875 0.19993 0.2088 C 0.18977 0.19398 0.18053 0.17847 0.16869 0.16597 C 0.16569 0.1625 0.16231 0.16204 0.15932 0.15949 C 0.15502 0.15509 0.15112 0.14954 0.14682 0.1463 C 0.14279 0.14259 0.13836 0.1419 0.13433 0.13935 C 0.1217 0.13125 0.11519 0.12431 0.10309 0.11921 C 0.07953 0.11019 0.063 0.10995 0.03749 0.1037 C 0.03437 0.10116 0.03098 0.10046 0.02812 0.09931 C 0.0151 0.08542 0.01562 0.07593 0.00625 0.0463 C 0.00417 0.03958 -3.9659E-6 0.03426 -3.9659E-6 0.02639 L -3.9659E-6 -0.00023 L -3.9659E-6 0.00023 " pathEditMode="relative" rAng="0" ptsTypes="AAAAAAAAAAAAAAAAAAAAAAAAAAAAAAAAAAAAAAAAAAAAAAAAAAAAAAAAAAAAAAAAAAAAAAAAAAAAAAAAAA">
                                      <p:cBhvr>
                                        <p:cTn id="40" dur="1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522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503 0.37847 L -1.04503 0.3787 C -1.0544 0.37291 -1.06403 0.36875 -1.07328 0.3618 C -1.07653 0.35925 -1.07913 0.3537 -1.08252 0.35092 C -1.08538 0.34814 -1.08876 0.34722 -1.09189 0.34537 C -1.09722 0.34166 -1.10217 0.33726 -1.10751 0.33402 C -1.11167 0.33171 -1.11597 0.33125 -1.12 0.3287 C -1.13263 0.3206 -1.15072 0.3081 -1.16373 0.29537 C -1.16894 0.29004 -1.17402 0.28379 -1.17935 0.27847 C -1.18547 0.27268 -1.19211 0.26828 -1.1981 0.2618 C -1.23962 0.21736 -1.16946 0.28287 -1.22933 0.2118 L -1.23871 0.20092 C -1.24079 0.1949 -1.24339 0.19027 -1.24495 0.18425 C -1.25237 0.153 -1.2473 0.0912 -1.24495 0.07291 C -1.24326 0.05995 -1.2391 0.04467 -1.23246 0.03958 C -1.21046 0.01875 -1.22894 0.03518 -1.21059 0.02291 C -1.20525 0.01875 -1.20018 0.01435 -1.19497 0.01203 C -1.19081 0.00949 -1.18651 0.00902 -1.18248 0.00578 C -1.17805 0.00347 -1.17428 -0.00278 -1.16998 -0.00463 C -1.16386 -0.00903 -1.15124 -0.01598 -1.15124 -0.01575 L -1.0013 -0.01135 C -0.997 -0.01135 -0.9931 -0.00463 -0.9888 -0.00463 C -0.96381 -0.00463 -0.93882 -0.00857 -0.91396 -0.01135 C -0.90967 -0.01389 -0.90511 -0.01667 -0.90134 -0.0213 C -0.89001 -0.03565 -0.89392 -0.0375 -0.88572 -0.05487 C -0.88298 -0.06088 -0.87947 -0.06713 -0.87635 -0.07153 C -0.87557 -0.07709 -0.87413 -0.08241 -0.87348 -0.08866 C -0.87088 -0.10209 -0.87036 -0.11436 -0.86724 -0.12732 C -0.86515 -0.13588 -0.86242 -0.14144 -0.86086 -0.14931 C -0.85734 -0.16575 -0.85669 -0.18912 -0.85461 -0.20463 C -0.8537 -0.21042 -0.8524 -0.21575 -0.85136 -0.22153 C -0.8524 -0.24537 -0.85305 -0.26991 -0.85461 -0.29375 C -0.85526 -0.30487 -0.85982 -0.31899 -0.86398 -0.32686 C -0.88298 -0.36482 -0.87778 -0.3544 -0.89821 -0.37709 C -0.90134 -0.38056 -0.90407 -0.38565 -0.90758 -0.3882 C -0.91149 -0.39098 -0.91604 -0.39121 -0.92021 -0.39399 C -0.92555 -0.39676 -0.93036 -0.40162 -0.9357 -0.4051 C -0.94832 -0.41227 -0.95015 -0.40926 -0.96381 -0.41598 C -0.97019 -0.41899 -0.98256 -0.42709 -0.98256 -0.42686 C -1.00338 -0.425 -1.02421 -0.4257 -1.04503 -0.4213 C -1.05154 -0.42014 -1.0574 -0.41366 -1.06377 -0.41019 L -1.07627 -0.4051 C -1.07939 -0.39931 -1.08226 -0.39306 -1.08564 -0.3882 C -1.0885 -0.3838 -1.09267 -0.38218 -1.09514 -0.37709 C -1.09696 -0.37269 -1.09696 -0.36598 -1.09827 -0.36042 C -1.10985 -0.3125 -1.10009 -0.36042 -1.10751 -0.32153 C -1.10647 -0.31065 -1.1062 -0.29885 -1.10438 -0.28797 C -1.10256 -0.27732 -1.09332 -0.25047 -1.08876 -0.24352 C -1.08616 -0.23982 -1.08252 -0.24028 -1.07939 -0.2382 C -1.04711 -0.21366 -1.09072 -0.24121 -1.04815 -0.21575 L -1.03878 -0.21042 C -1.03579 -0.20857 -1.03267 -0.20533 -1.02941 -0.20463 L -1.0013 -0.19931 C -0.95236 -0.20093 -0.90342 -0.19977 -0.85461 -0.20463 C -0.84888 -0.20533 -0.84407 -0.21135 -0.83886 -0.21575 C -0.83561 -0.21875 -0.83248 -0.22269 -0.82949 -0.22686 C -0.8235 -0.23565 -0.81739 -0.24815 -0.81387 -0.26019 C -0.81257 -0.26551 -0.81257 -0.272 -0.81075 -0.27709 C -0.80515 -0.29468 -0.79253 -0.31343 -0.78901 -0.33264 C -0.78784 -0.33843 -0.78732 -0.34399 -0.78576 -0.34931 C -0.77847 -0.37246 -0.77574 -0.38334 -0.76389 -0.39399 C -0.75517 -0.40139 -0.74072 -0.40278 -0.73265 -0.4051 C -0.71248 -0.41667 -0.73356 -0.40533 -0.69829 -0.41598 C -0.694 -0.41713 -0.68996 -0.41991 -0.68593 -0.4213 C -0.68072 -0.42338 -0.67525 -0.42477 -0.67031 -0.42709 C -0.66172 -0.43079 -0.65365 -0.43635 -0.64519 -0.43797 C -0.63582 -0.43982 -0.62631 -0.44144 -0.61707 -0.44375 C -0.61187 -0.44491 -0.60666 -0.44676 -0.60145 -0.44908 C -0.58792 -0.45579 -0.58102 -0.46412 -0.56722 -0.46598 C -0.54432 -0.46899 -0.52128 -0.46945 -0.49837 -0.47153 C -0.49668 -0.472 -0.47312 -0.47987 -0.47039 -0.48241 C -0.46349 -0.48843 -0.45164 -0.50463 -0.45164 -0.5044 C -0.4506 -0.51204 -0.44995 -0.52014 -0.44852 -0.52709 C -0.44514 -0.54306 -0.44123 -0.55232 -0.43602 -0.56575 C -0.43511 -0.57292 -0.43199 -0.59676 -0.42991 -0.60487 C -0.42808 -0.61065 -0.42509 -0.61551 -0.4234 -0.62153 C -0.42197 -0.62686 -0.42197 -0.63287 -0.42027 -0.6382 C -0.41676 -0.64977 -0.41012 -0.6588 -0.40778 -0.6713 C -0.40674 -0.67686 -0.40609 -0.68264 -0.40466 -0.68797 C -0.39685 -0.71621 -0.39841 -0.6919 -0.39841 -0.7213 L -0.39841 -0.72107 " pathEditMode="relative" rAng="0" ptsTypes="AAAAAAAAAAAAAAAAAAAAAAAAAAAAAAAAAAAAAAAAAAAAAAAAAAAAAAAAAAAAAAAAAAAAAAAAAAAAAAAAA">
                                      <p:cBhvr>
                                        <p:cTn id="42" dur="14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65287 0.77222 L -0.65287 0.77246 C -0.64454 0.76482 -0.63647 0.75671 -0.62788 0.75 C -0.62489 0.74746 -0.62164 0.74653 -0.61851 0.74421 C -0.61435 0.74097 -0.61044 0.73588 -0.60602 0.73333 C -0.60107 0.73033 -0.59561 0.72963 -0.5904 0.72778 C -0.57205 0.71134 -0.58233 0.71921 -0.55916 0.70556 C -0.55604 0.70371 -0.55265 0.70324 -0.54979 0.7 C -0.54667 0.6963 -0.5438 0.69167 -0.54042 0.68889 C -0.51998 0.67083 -0.54042 0.70671 -0.50606 0.66088 C -0.48914 0.63843 -0.49851 0.64769 -0.47794 0.6331 C -0.47482 0.62801 -0.47248 0.62037 -0.46857 0.6169 C -0.46284 0.61088 -0.44983 0.60556 -0.44983 0.60579 C -0.44775 0.60023 -0.44671 0.59236 -0.44358 0.58889 C -0.44007 0.58449 -0.43512 0.58588 -0.43109 0.5831 C -0.42211 0.57708 -0.41703 0.57014 -0.40922 0.56134 C -0.4018 0.52107 -0.41091 0.57083 -0.40297 0.52222 C -0.40219 0.51667 -0.40089 0.51134 -0.39985 0.50556 C -0.40089 0.48727 -0.40141 0.46829 -0.40297 0.45 C -0.40349 0.44421 -0.40414 0.43773 -0.4061 0.43333 C -0.41156 0.42107 -0.41638 0.40394 -0.42484 0.4 L -0.43733 0.39468 C -0.46597 0.36273 -0.45282 0.37107 -0.47482 0.36111 C -0.48003 0.35579 -0.4851 0.34908 -0.49044 0.34445 C -0.49825 0.33773 -0.51139 0.33542 -0.51855 0.33333 C -0.58155 0.28866 -0.5205 0.32778 -0.68411 0.32778 C -0.72381 0.32778 -0.76325 0.32408 -0.80282 0.32199 C -0.80906 0.3206 -0.81544 0.31898 -0.82156 0.31667 C -0.82481 0.31528 -0.82781 0.31227 -0.83093 0.31111 C -0.83718 0.3088 -0.84356 0.30787 -0.84967 0.30579 C -0.85293 0.3044 -0.85592 0.30139 -0.85904 0.3 C -0.87609 0.29306 -0.8921 0.29352 -0.90902 0.28333 C -0.92256 0.27546 -0.91527 0.27917 -0.93089 0.27246 C -0.93401 0.26852 -0.93701 0.26412 -0.94026 0.26111 C -0.94482 0.25695 -0.95822 0.25162 -0.96213 0.25 C -0.96525 0.24445 -0.9689 0.23935 -0.9715 0.23333 C -0.97619 0.22269 -0.984 0.2 -0.984 0.20023 C -0.98321 0.18426 -0.98347 0.14769 -0.97775 0.12755 C -0.97488 0.11759 -0.96734 0.10046 -0.96213 0.09445 C -0.9594 0.09097 -0.95575 0.09144 -0.95276 0.08912 C -0.9495 0.08588 -0.9469 0.08056 -0.94339 0.07778 C -0.93948 0.07477 -0.93493 0.07477 -0.93089 0.07199 C -0.9266 0.06945 -0.92295 0.06343 -0.9184 0.06111 C -0.91241 0.05787 -0.9059 0.05741 -0.89965 0.05533 C -0.87375 0.04699 -0.89419 0.05324 -0.87154 0.04468 C -0.86646 0.04236 -0.86113 0.04074 -0.85592 0.03889 L -0.60602 0.04468 C -0.59873 0.04468 -0.59157 0.05 -0.58415 0.05 C -0.53001 0.05 -0.47586 0.04607 -0.42171 0.04468 C -0.41755 0.04259 -0.41352 0.04051 -0.40922 0.03889 C -0.40076 0.03565 -0.3923 0.03403 -0.38423 0.02778 C -0.34583 -0.00347 -0.37186 0.01296 -0.34987 -0.00023 C -0.34779 -0.00532 -0.34557 -0.01088 -0.34362 -0.01667 C -0.34141 -0.02407 -0.33985 -0.03194 -0.33737 -0.03889 C -0.33464 -0.04676 -0.33113 -0.0537 -0.328 -0.06134 C -0.33021 -0.09907 -0.32436 -0.11435 -0.3405 -0.13356 C -0.34336 -0.1368 -0.34674 -0.13704 -0.34987 -0.13889 C -0.35273 -0.14282 -0.36718 -0.16273 -0.37173 -0.16667 C -0.37473 -0.16921 -0.38059 -0.16667 -0.38111 -0.17222 C -0.3841 -0.20347 -0.38111 -0.23518 -0.38111 -0.26667 L -0.38111 -0.26643 " pathEditMode="relative" rAng="0" ptsTypes="AAAAAAAAAAAAAAAAAAAAAAAAAAAAAAAAAAAAAAAAAAAAAAAAAAAAAAAAAAAAA">
                                      <p:cBhvr>
                                        <p:cTn id="44" dur="13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5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79579 0.16042 L -0.79579 0.16065 C -0.80516 0.15486 -0.81479 0.1507 -0.8239 0.14375 C -0.82728 0.1412 -0.82989 0.13565 -0.83327 0.13287 C -0.83614 0.13009 -0.83952 0.12917 -0.84264 0.12732 C -0.84798 0.12361 -0.85293 0.11921 -0.85826 0.11597 C -0.86243 0.11366 -0.86672 0.1132 -0.87076 0.11065 C -0.88338 0.10255 -0.90147 0.09005 -0.91449 0.07732 C -0.9197 0.07199 -0.92477 0.06574 -0.93011 0.06042 C -0.93623 0.05463 -0.94286 0.05023 -0.94885 0.04375 C -0.99037 -0.00208 -0.92022 0.06482 -0.98009 -0.00625 L -0.98946 -0.01713 C -0.99154 -0.02361 -0.99415 -0.02778 -0.99571 -0.0338 C -1.00313 -0.06643 -0.99805 -0.12685 -0.99571 -0.14514 C -0.99402 -0.1581 -0.98985 -0.17361 -0.98321 -0.17847 C -0.96122 -0.1993 -0.9797 -0.18287 -0.96135 -0.19514 C -0.95601 -0.1993 -0.95093 -0.2037 -0.94573 -0.20602 C -0.94156 -0.20856 -0.93727 -0.20903 -0.93323 -0.21227 C -0.92881 -0.21458 -0.92503 -0.22083 -0.92074 -0.22268 C -0.91462 -0.22708 -0.902 -0.23403 -0.902 -0.2338 L -0.75205 -0.2294 C -0.74776 -0.2294 -0.74385 -0.22268 -0.73956 -0.22268 C -0.71457 -0.22268 -0.68958 -0.22662 -0.66472 -0.2294 C -0.66042 -0.23194 -0.65587 -0.23472 -0.65209 -0.23935 C -0.64077 -0.2537 -0.64467 -0.25555 -0.63647 -0.27292 C -0.63374 -0.27893 -0.63023 -0.28518 -0.6271 -0.28958 C -0.62619 -0.29514 -0.62489 -0.30046 -0.62411 -0.30671 C -0.62164 -0.32014 -0.62099 -0.33241 -0.61786 -0.34537 C -0.61591 -0.35393 -0.61318 -0.35949 -0.61161 -0.36736 C -0.6081 -0.3838 -0.60732 -0.40718 -0.60537 -0.42268 C -0.60446 -0.42847 -0.60315 -0.4338 -0.60211 -0.43958 C -0.60315 -0.46343 -0.60367 -0.48796 -0.60537 -0.5118 C -0.60602 -0.52292 -0.61057 -0.53727 -0.61474 -0.54491 C -0.63361 -0.58287 -0.62853 -0.57245 -0.64897 -0.59514 C -0.65209 -0.59861 -0.65483 -0.6037 -0.65834 -0.60625 C -0.66224 -0.60903 -0.6668 -0.60926 -0.67097 -0.61227 C -0.6763 -0.61481 -0.68112 -0.61968 -0.68645 -0.62315 C -0.69908 -0.63032 -0.7009 -0.62731 -0.71457 -0.63403 C -0.72095 -0.63704 -0.73331 -0.64514 -0.73331 -0.64491 C -0.75414 -0.64305 -0.77496 -0.64375 -0.79579 -0.63935 C -0.80229 -0.63819 -0.80815 -0.63171 -0.81453 -0.62824 L -0.82702 -0.62315 C -0.83015 -0.61736 -0.83301 -0.61111 -0.8364 -0.60625 C -0.83926 -0.60185 -0.84342 -0.60023 -0.8459 -0.59514 C -0.84772 -0.59097 -0.84772 -0.58449 -0.84902 -0.57847 C -0.8606 -0.53079 -0.85084 -0.57847 -0.85826 -0.53958 C -0.85722 -0.5287 -0.85696 -0.5169 -0.85514 -0.50602 C -0.85332 -0.49537 -0.84407 -0.46852 -0.83952 -0.46157 C -0.83692 -0.45787 -0.83327 -0.45833 -0.83015 -0.45625 C -0.79787 -0.43171 -0.84147 -0.45926 -0.79891 -0.4338 L -0.78954 -0.42847 C -0.78642 -0.42662 -0.78342 -0.42338 -0.78017 -0.42268 L -0.75205 -0.41736 C -0.70311 -0.41898 -0.65418 -0.41782 -0.60537 -0.42268 C -0.59964 -0.42338 -0.59469 -0.4294 -0.58962 -0.4338 C -0.58636 -0.4368 -0.58324 -0.44074 -0.58025 -0.44491 C -0.57426 -0.4537 -0.56814 -0.46643 -0.56463 -0.47824 C -0.56306 -0.48356 -0.56306 -0.49005 -0.5615 -0.49514 C -0.55578 -0.51273 -0.54315 -0.53148 -0.53964 -0.55069 C -0.5386 -0.55648 -0.53807 -0.56204 -0.53651 -0.56736 C -0.52922 -0.59097 -0.52649 -0.60162 -0.51465 -0.61227 C -0.50593 -0.61944 -0.49148 -0.62083 -0.48341 -0.62315 C -0.46323 -0.63472 -0.48432 -0.62338 -0.44905 -0.63403 C -0.44475 -0.63518 -0.44072 -0.63796 -0.43668 -0.63935 C -0.43148 -0.64143 -0.42601 -0.64282 -0.42106 -0.64514 C -0.41247 -0.64884 -0.4044 -0.6544 -0.39594 -0.65602 C -0.38657 -0.65787 -0.37707 -0.65949 -0.36783 -0.6618 C -0.36262 -0.66296 -0.35742 -0.66481 -0.35221 -0.66713 C -0.33867 -0.67384 -0.33178 -0.68218 -0.31798 -0.68403 C -0.29507 -0.68704 -0.27203 -0.6875 -0.24913 -0.68958 C -0.24743 -0.69005 -0.22387 -0.69792 -0.22114 -0.70046 C -0.21424 -0.70648 -0.2024 -0.72268 -0.2024 -0.72245 C -0.20136 -0.73009 -0.20071 -0.73843 -0.19927 -0.74514 C -0.19589 -0.76111 -0.19199 -0.7706 -0.18678 -0.7838 C -0.18587 -0.79097 -0.18274 -0.81481 -0.18066 -0.82292 C -0.17884 -0.8287 -0.17585 -0.83356 -0.17415 -0.83958 C -0.17272 -0.84491 -0.17272 -0.85093 -0.17103 -0.85625 C -0.16752 -0.86782 -0.16088 -0.87685 -0.15854 -0.88935 C -0.15749 -0.89514 -0.15684 -0.90069 -0.15541 -0.90602 C -0.1476 -0.93426 -0.14916 -0.90995 -0.14916 -0.93935 L -0.14916 -0.93912 " pathEditMode="relative" rAng="0" ptsTypes="AAAAAAAAAAAAAAAAAAAAAAAAAAAAAAAAAAAAAAAAAAAAAAAAAAAAAAAAAAAAAAAAAAAAAAAAAAAAAAAAA">
                                      <p:cBhvr>
                                        <p:cTn id="46" dur="14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0" y="-5497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23376 0.18425 L -0.23376 0.18449 C -0.22231 0.17708 -0.21111 0.16805 -0.1994 0.16203 C -0.19536 0.15972 -0.16152 0.15138 -0.15879 0.15115 C -0.15046 0.14583 -0.13705 0.1368 -0.12755 0.13449 C -0.07119 0.11736 -0.07549 0.12245 -0.00572 0.11736 C -0.00052 0.11597 0.00469 0.11435 0.0099 0.1118 C 0.01614 0.10879 0.02864 0.10069 0.02864 0.10138 C 0.03176 0.09351 0.03449 0.08588 0.03801 0.0787 C 0.04178 0.0706 0.04699 0.06504 0.0505 0.05671 C 0.0522 0.05208 0.05636 0.0199 0.05675 0.01759 C 0.0561 0.0037 0.05714 -0.04746 0.0505 -0.0713 C 0.04387 -0.09445 0.04556 -0.08311 0.03489 -0.09908 C 0.03137 -0.1044 0.02916 -0.11181 0.02551 -0.11575 C 0.0207 -0.12107 0.01484 -0.12223 0.0099 -0.12662 C 0.00651 -0.12963 0.00352 -0.13426 0.00052 -0.13774 C -0.00377 -0.14352 -0.00742 -0.15047 -0.01197 -0.1544 C -0.01588 -0.15811 -0.0203 -0.15834 -0.02447 -0.16019 C -0.02759 -0.16366 -0.03032 -0.16899 -0.03384 -0.17107 C -0.04724 -0.1801 -0.06091 -0.18218 -0.07445 -0.18774 C -0.08291 -0.19144 -0.09944 -0.19885 -0.09944 -0.19862 C -0.10256 -0.20278 -0.10555 -0.20718 -0.10881 -0.21019 C -0.13471 -0.23311 -0.10074 -0.19491 -0.12755 -0.22662 C -0.13172 -0.23797 -0.1407 -0.247 -0.14018 -0.26019 C -0.13796 -0.30463 -0.13653 -0.34908 -0.1338 -0.39352 C -0.13341 -0.40093 -0.13263 -0.40903 -0.13067 -0.41575 C -0.12742 -0.42778 -0.12521 -0.44399 -0.11818 -0.44908 C -0.0639 -0.48774 -0.10516 -0.46135 -0.07445 -0.47686 C -0.05622 -0.48635 -0.07458 -0.4794 -0.05258 -0.48797 C -0.04165 -0.49237 -0.02928 -0.49607 -0.01822 -0.49908 C -0.01106 -0.50116 -0.00364 -0.50278 0.00365 -0.5044 C 0.0056 -0.51621 0.00937 -0.51945 0.0099 -0.52686 C 0.01081 -0.54375 0.00742 -0.56459 0.00052 -0.57662 C -0.00221 -0.58172 -0.00559 -0.58473 -0.00885 -0.58797 C -0.01301 -0.59213 -0.01718 -0.59584 -0.02134 -0.59931 C -0.02707 -0.60371 -0.03774 -0.60787 -0.04321 -0.60996 C -0.04842 -0.61227 -0.05375 -0.61366 -0.05883 -0.61551 C -0.06312 -0.61737 -0.06716 -0.61945 -0.07132 -0.62107 C -0.10048 -0.61945 -0.12989 -0.62269 -0.15879 -0.61551 C -0.16777 -0.61343 -0.18391 -0.59352 -0.19315 -0.58241 C -0.19523 -0.57662 -0.19784 -0.57176 -0.1994 -0.56551 C -0.20786 -0.53588 -0.20109 -0.49306 -0.1994 -0.46551 C -0.19901 -0.45857 -0.19784 -0.45047 -0.19627 -0.44329 C -0.19471 -0.43565 -0.19211 -0.42871 -0.19003 -0.42107 C -0.18899 -0.41019 -0.1882 -0.39885 -0.1869 -0.38797 C -0.18612 -0.38056 -0.18378 -0.37338 -0.18378 -0.36575 C -0.18378 -0.33426 -0.18534 -0.30255 -0.1869 -0.2713 C -0.18716 -0.26783 -0.19159 -0.23774 -0.19315 -0.23241 C -0.19745 -0.21945 -0.20552 -0.20371 -0.21189 -0.19352 C -0.21801 -0.18403 -0.224 -0.17385 -0.23064 -0.16575 C -0.23454 -0.16088 -0.2391 -0.15857 -0.24313 -0.1544 C -0.24847 -0.14931 -0.25341 -0.14283 -0.25875 -0.13774 C -0.26903 -0.12825 -0.27958 -0.11922 -0.28999 -0.10996 C -0.29624 -0.10463 -0.30183 -0.09514 -0.30886 -0.09329 C -0.3211 -0.09028 -0.33411 -0.08797 -0.34622 -0.08241 C -0.34947 -0.08079 -0.35246 -0.07871 -0.35572 -0.07662 C -0.3673 -0.07778 -0.41585 -0.0794 -0.43681 -0.08797 C -0.44331 -0.09075 -0.44943 -0.09514 -0.45555 -0.09908 C -0.46921 -0.10811 -0.48275 -0.11737 -0.49616 -0.12662 C -0.52948 -0.15 -0.49381 -0.12292 -0.5274 -0.16019 C -0.53026 -0.16343 -0.5339 -0.16274 -0.53677 -0.16575 C -0.5434 -0.17223 -0.54939 -0.18033 -0.55551 -0.18774 L -0.56488 -0.19885 C -0.56696 -0.2044 -0.56931 -0.20996 -0.57113 -0.21551 C -0.58701 -0.26528 -0.56852 -0.21459 -0.58362 -0.25463 C -0.58466 -0.26204 -0.58675 -0.26945 -0.58675 -0.27662 C -0.58675 -0.29931 -0.58518 -0.32153 -0.58362 -0.34352 C -0.58219 -0.36505 -0.57829 -0.37246 -0.57425 -0.39352 C -0.57295 -0.40093 -0.57217 -0.40811 -0.57113 -0.41575 C -0.57308 -0.44908 -0.57035 -0.46829 -0.58063 -0.49329 C -0.5831 -0.49977 -0.58662 -0.5051 -0.58987 -0.51436 C -0.60002 -0.5257 -0.60926 -0.53866 -0.62111 -0.54908 C -0.6241 -0.55186 -0.62749 -0.55232 -0.63048 -0.5544 C -0.63477 -0.55811 -0.63868 -0.56274 -0.64297 -0.56551 C -0.64701 -0.56852 -0.65144 -0.56922 -0.65547 -0.5713 C -0.6681 -0.57801 -0.67421 -0.5838 -0.68671 -0.58797 C -0.71027 -0.59561 -0.72667 -0.59584 -0.75231 -0.59931 C -0.75543 -0.60116 -0.75882 -0.60232 -0.76168 -0.60463 C -0.77469 -0.61621 -0.77417 -0.62408 -0.78354 -0.64885 C -0.78563 -0.6544 -0.78979 -0.6588 -0.78979 -0.66551 L -0.78979 -0.68774 L -0.78979 -0.6875 " pathEditMode="relative" rAng="0" ptsTypes="AAAAAAAAAAAAAAAAAAAAAAAAAAAAAAAAAAAAAAAAAAAAAAAAAAAAAAAAAAAAAAAAAAAAAAAAAAAAAAAAAA">
                                      <p:cBhvr>
                                        <p:cTn id="48" dur="12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76" y="-435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62489 0.275 L 0.62489 0.27523 C 0.5494 0.2412 0.63101 0.27569 0.57998 0.2581 C 0.57933 0.25787 0.55434 0.24676 0.54927 0.2456 C 0.54094 0.24375 0.53235 0.24282 0.52402 0.24143 C 0.50254 0.22569 0.51894 0.23588 0.48185 0.22476 C 0.4782 0.22384 0.47456 0.22199 0.47078 0.2206 C 0.44371 0.2118 0.47039 0.22152 0.4398 0.21226 C 0.40687 0.20254 0.45894 0.21458 0.40922 0.20393 C 0.37694 0.18819 0.40818 0.20254 0.36418 0.18726 C 0.36132 0.18634 0.35872 0.18426 0.35585 0.1831 C 0.35026 0.18148 0.34453 0.18032 0.33906 0.17893 C 0.33516 0.17615 0.33112 0.17453 0.32787 0.1706 C 0.32357 0.16597 0.3198 0.16041 0.31655 0.15393 C 0.31225 0.14583 0.3103 0.13449 0.30821 0.12476 C 0.31095 0.10532 0.31277 0.08564 0.31655 0.06643 C 0.31759 0.0618 0.31928 0.05671 0.32214 0.05393 C 0.32722 0.0493 0.33906 0.0456 0.33906 0.04583 C 0.35494 0.04838 0.37121 0.04768 0.38657 0.05393 C 0.39256 0.05625 0.3962 0.06481 0.40076 0.0706 C 0.40622 0.07777 0.4113 0.08588 0.41455 0.0956 C 0.41599 0.09953 0.41664 0.10393 0.41742 0.1081 C 0.41664 0.11504 0.4169 0.12291 0.41455 0.12893 C 0.40609 0.15208 0.3975 0.14676 0.3811 0.14976 C 0.33334 0.17361 0.39282 0.14537 0.25199 0.1581 C 0.24626 0.15879 0.24118 0.16481 0.23533 0.16643 C 0.23077 0.16782 0.22583 0.16875 0.22127 0.1706 C 0.21554 0.17291 0.20461 0.17893 0.20461 0.17916 C 0.19303 0.19189 0.19042 0.19259 0.18196 0.21226 C 0.1804 0.2162 0.18053 0.22083 0.17936 0.22476 C 0.17689 0.23217 0.17324 0.23842 0.17077 0.2456 C 0.16947 0.24953 0.16999 0.25486 0.16817 0.2581 C 0.16504 0.26365 0.16062 0.26643 0.15684 0.2706 C 0.14435 0.26944 0.1092 0.275 0.09541 0.25393 C 0.09163 0.24884 0.09176 0.23981 0.08968 0.2331 C 0.08708 0.22592 0.08408 0.21921 0.08122 0.21226 C 0.08278 0.19143 0.08187 0.17939 0.08669 0.16226 C 0.08838 0.15671 0.08968 0.15046 0.09228 0.1456 C 0.0945 0.14189 0.09788 0.14004 0.10087 0.13726 C 0.10439 0.12893 0.1066 0.11828 0.11207 0.11226 C 0.11584 0.1081 0.11936 0.10393 0.12326 0.09976 C 0.12586 0.09699 0.12899 0.09467 0.13172 0.09143 C 0.13966 0.08148 0.14005 0.0787 0.14552 0.06643 C 0.14461 0.05949 0.14396 0.05254 0.14291 0.0456 C 0.14213 0.04143 0.14213 0.03634 0.13992 0.0331 C 0.13615 0.02754 0.13055 0.025 0.12586 0.0206 C 0.12027 0.01527 0.11519 0.00856 0.10907 0.00393 C 0.07797 -0.01922 0.1174 0.00856 0.08669 -0.00857 C 0.08278 -0.01065 0.0794 -0.01436 0.07549 -0.0169 C 0.0699 -0.02037 0.06157 -0.02315 0.05597 -0.02524 C 0.01015 -0.02061 0.02395 -0.03565 0.00573 -0.00857 L -2.04608E-6 -0.00024 L -2.04608E-6 4.07407E-6 " pathEditMode="relative" rAng="0" ptsTypes="AAAAAAAAAAAAAAAAAAAAAAAAAAAAAAAAAAAAAAAAAAAAAAAAAAAAA">
                                      <p:cBhvr>
                                        <p:cTn id="50" dur="13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1" y="-150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222" grpId="0" bldLvl="0" animBg="1"/>
      <p:bldP spid="226" grpId="0" animBg="1"/>
      <p:bldP spid="227" grpId="0" bldLvl="0" animBg="1"/>
      <p:bldP spid="228" grpId="0" bldLvl="0" animBg="1"/>
      <p:bldP spid="229" grpId="0" bldLvl="0" animBg="1"/>
      <p:bldP spid="230" grpId="0" bldLvl="0" animBg="1"/>
      <p:bldP spid="231" grpId="0" bldLvl="0" animBg="1"/>
      <p:bldP spid="232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022" y="908050"/>
            <a:ext cx="822995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022" y="1600202"/>
            <a:ext cx="822995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63817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127698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915160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2553335" algn="l" rtl="0" fontAlgn="base">
        <a:spcBef>
          <a:spcPct val="0"/>
        </a:spcBef>
        <a:spcAft>
          <a:spcPct val="0"/>
        </a:spcAft>
        <a:defRPr sz="335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14000"/>
        </a:spcBef>
        <a:spcAft>
          <a:spcPct val="0"/>
        </a:spcAft>
        <a:buChar char="•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4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14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14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14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11560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1900" y="1347410"/>
            <a:ext cx="8847841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①  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各平台减少使用类似用户名密码</a:t>
            </a:r>
            <a:endParaRPr lang="zh-CN" altLang="en-US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05686134-4B9F-4CDA-A623-153112EB0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95560"/>
              </p:ext>
            </p:extLst>
          </p:nvPr>
        </p:nvGraphicFramePr>
        <p:xfrm>
          <a:off x="395536" y="2132856"/>
          <a:ext cx="7920881" cy="4176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721">
                  <a:extLst>
                    <a:ext uri="{9D8B030D-6E8A-4147-A177-3AD203B41FA5}">
                      <a16:colId xmlns:a16="http://schemas.microsoft.com/office/drawing/2014/main" val="2980111799"/>
                    </a:ext>
                  </a:extLst>
                </a:gridCol>
                <a:gridCol w="1309832">
                  <a:extLst>
                    <a:ext uri="{9D8B030D-6E8A-4147-A177-3AD203B41FA5}">
                      <a16:colId xmlns:a16="http://schemas.microsoft.com/office/drawing/2014/main" val="2613764128"/>
                    </a:ext>
                  </a:extLst>
                </a:gridCol>
                <a:gridCol w="1309832">
                  <a:extLst>
                    <a:ext uri="{9D8B030D-6E8A-4147-A177-3AD203B41FA5}">
                      <a16:colId xmlns:a16="http://schemas.microsoft.com/office/drawing/2014/main" val="3441786989"/>
                    </a:ext>
                  </a:extLst>
                </a:gridCol>
                <a:gridCol w="1309832">
                  <a:extLst>
                    <a:ext uri="{9D8B030D-6E8A-4147-A177-3AD203B41FA5}">
                      <a16:colId xmlns:a16="http://schemas.microsoft.com/office/drawing/2014/main" val="2607900920"/>
                    </a:ext>
                  </a:extLst>
                </a:gridCol>
                <a:gridCol w="1309832">
                  <a:extLst>
                    <a:ext uri="{9D8B030D-6E8A-4147-A177-3AD203B41FA5}">
                      <a16:colId xmlns:a16="http://schemas.microsoft.com/office/drawing/2014/main" val="2481404603"/>
                    </a:ext>
                  </a:extLst>
                </a:gridCol>
                <a:gridCol w="1309832">
                  <a:extLst>
                    <a:ext uri="{9D8B030D-6E8A-4147-A177-3AD203B41FA5}">
                      <a16:colId xmlns:a16="http://schemas.microsoft.com/office/drawing/2014/main" val="1695438969"/>
                    </a:ext>
                  </a:extLst>
                </a:gridCol>
              </a:tblGrid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12345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root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038968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123456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723221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12345678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qwerty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hello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18728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test1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name123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letmein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08606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password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123name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aaaaaa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199117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Aa123456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nameabc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233333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55996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iloveyou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abcname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666666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798928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1234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adobe123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photoshop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009562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abc123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wifi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95936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10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qq123456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wifimima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767421"/>
                  </a:ext>
                </a:extLst>
              </a:tr>
              <a:tr h="3796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11</a:t>
                      </a:r>
                      <a:endParaRPr lang="zh-CN" alt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asdf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taobao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err="1">
                          <a:solidFill>
                            <a:schemeClr val="tx1"/>
                          </a:solidFill>
                        </a:rPr>
                        <a:t>woshibaba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790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24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11560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8079" y="1124744"/>
            <a:ext cx="8847841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②  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各平台除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latin typeface="华文新魏" panose="02010800040101010101" charset="-122"/>
                <a:ea typeface="华文新魏" panose="02010800040101010101" charset="-122"/>
              </a:rPr>
              <a:t>必要</a:t>
            </a:r>
            <a:r>
              <a:rPr lang="zh-CN" alt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实名信息以外减少个人信息公开数量。</a:t>
            </a:r>
            <a:endParaRPr lang="zh-CN" altLang="en-US" sz="36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6" name="图片 5" descr="图示&#10;&#10;中度可信度描述已自动生成">
            <a:extLst>
              <a:ext uri="{FF2B5EF4-FFF2-40B4-BE49-F238E27FC236}">
                <a16:creationId xmlns:a16="http://schemas.microsoft.com/office/drawing/2014/main" id="{8487AAD4-45D1-4256-BB8C-3A64B8DF1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66" y="1700809"/>
            <a:ext cx="2726948" cy="494949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7D88BE2-BA7A-4F19-ABA6-809F4CCB48CD}"/>
              </a:ext>
            </a:extLst>
          </p:cNvPr>
          <p:cNvCxnSpPr>
            <a:cxnSpLocks/>
          </p:cNvCxnSpPr>
          <p:nvPr/>
        </p:nvCxnSpPr>
        <p:spPr bwMode="auto">
          <a:xfrm>
            <a:off x="4932040" y="2708920"/>
            <a:ext cx="0" cy="10801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9370420-1FFF-4CB4-B0EF-12DC8B1C3F70}"/>
              </a:ext>
            </a:extLst>
          </p:cNvPr>
          <p:cNvCxnSpPr>
            <a:cxnSpLocks/>
          </p:cNvCxnSpPr>
          <p:nvPr/>
        </p:nvCxnSpPr>
        <p:spPr bwMode="auto">
          <a:xfrm>
            <a:off x="4932040" y="4653136"/>
            <a:ext cx="0" cy="9361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11560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8080" y="1199654"/>
            <a:ext cx="8847841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③  </a:t>
            </a:r>
            <a:r>
              <a:rPr lang="zh-CN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注意软件给予，减少使用盗版 </a:t>
            </a:r>
            <a:r>
              <a:rPr lang="en-US" altLang="zh-CN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APP</a:t>
            </a:r>
            <a:endParaRPr lang="zh-CN" altLang="en-US" sz="3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8ACB8E-E2E7-413D-9B26-D2F209E8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6" y="2092245"/>
            <a:ext cx="9144000" cy="3792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620703" y="260648"/>
            <a:ext cx="8847841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/>
            <a:r>
              <a:rPr lang="zh-CN" sz="3200" b="1" dirty="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华文新魏" panose="02010800040101010101" charset="-122"/>
                <a:ea typeface="华文新魏" panose="02010800040101010101" charset="-122"/>
              </a:rPr>
              <a:t>保护自己的隐私安全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8080" y="1415678"/>
            <a:ext cx="8847841" cy="584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/>
            <a:r>
              <a:rPr lang="en-US" altLang="zh-C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Tip </a:t>
            </a:r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华文新魏" panose="02010800040101010101" charset="-122"/>
                <a:ea typeface="华文新魏" panose="02010800040101010101" charset="-122"/>
              </a:rPr>
              <a:t>④  </a:t>
            </a:r>
            <a:r>
              <a:rPr lang="zh-CN" altLang="en-US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华文新魏" panose="02010800040101010101" charset="-122"/>
                <a:ea typeface="华文新魏" panose="02010800040101010101" charset="-122"/>
              </a:rPr>
              <a:t>保留好个人收据，快递信息及时销毁。</a:t>
            </a:r>
            <a:endParaRPr lang="zh-CN" altLang="en-US" sz="3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26498-5304-496A-A242-0ED8F5B58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8" t="1476" r="2554"/>
          <a:stretch/>
        </p:blipFill>
        <p:spPr>
          <a:xfrm>
            <a:off x="162541" y="2132856"/>
            <a:ext cx="8135888" cy="403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幻灯片 1"/>
</p:tagLst>
</file>

<file path=ppt/theme/theme1.xml><?xml version="1.0" encoding="utf-8"?>
<a:theme xmlns:a="http://schemas.openxmlformats.org/drawingml/2006/main" name="1_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137</Words>
  <Application>Microsoft Office PowerPoint</Application>
  <PresentationFormat>全屏显示(4:3)</PresentationFormat>
  <Paragraphs>78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Calibri</vt:lpstr>
      <vt:lpstr>微软雅黑</vt:lpstr>
      <vt:lpstr>华文新魏</vt:lpstr>
      <vt:lpstr>FontAwesome</vt:lpstr>
      <vt:lpstr>Lato</vt:lpstr>
      <vt:lpstr>1_默认设计模板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白思雨</cp:lastModifiedBy>
  <cp:revision>1300</cp:revision>
  <dcterms:created xsi:type="dcterms:W3CDTF">2013-01-25T01:44:00Z</dcterms:created>
  <dcterms:modified xsi:type="dcterms:W3CDTF">2021-04-24T15:22:24Z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